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 autoCompressPictures="0">
  <p:sldMasterIdLst>
    <p:sldMasterId id="2147483648" r:id="rId1"/>
    <p:sldMasterId id="2147483683" r:id="rId2"/>
  </p:sldMasterIdLst>
  <p:notesMasterIdLst>
    <p:notesMasterId r:id="rId20"/>
  </p:notesMasterIdLst>
  <p:handoutMasterIdLst>
    <p:handoutMasterId r:id="rId21"/>
  </p:handoutMasterIdLst>
  <p:sldIdLst>
    <p:sldId id="265" r:id="rId3"/>
    <p:sldId id="257" r:id="rId4"/>
    <p:sldId id="259" r:id="rId5"/>
    <p:sldId id="268" r:id="rId6"/>
    <p:sldId id="269" r:id="rId7"/>
    <p:sldId id="270" r:id="rId8"/>
    <p:sldId id="271" r:id="rId9"/>
    <p:sldId id="272" r:id="rId10"/>
    <p:sldId id="273" r:id="rId11"/>
    <p:sldId id="274" r:id="rId12"/>
    <p:sldId id="276" r:id="rId13"/>
    <p:sldId id="277" r:id="rId14"/>
    <p:sldId id="278" r:id="rId15"/>
    <p:sldId id="279" r:id="rId16"/>
    <p:sldId id="281" r:id="rId17"/>
    <p:sldId id="282" r:id="rId18"/>
    <p:sldId id="280" r:id="rId19"/>
  </p:sldIdLst>
  <p:sldSz cx="9144000" cy="5143500" type="screen16x9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0CB1F"/>
    <a:srgbClr val="FFED00"/>
    <a:srgbClr val="0093DD"/>
    <a:srgbClr val="EF7F24"/>
    <a:srgbClr val="008F43"/>
    <a:srgbClr val="008FFF"/>
    <a:srgbClr val="448CA9"/>
    <a:srgbClr val="17179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529" autoAdjust="0"/>
    <p:restoredTop sz="94660"/>
  </p:normalViewPr>
  <p:slideViewPr>
    <p:cSldViewPr snapToGrid="0" snapToObjects="1">
      <p:cViewPr>
        <p:scale>
          <a:sx n="120" d="100"/>
          <a:sy n="120" d="100"/>
        </p:scale>
        <p:origin x="-1752" y="-684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Neo Sans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Neo Sans" charset="0"/>
              </a:defRPr>
            </a:lvl1pPr>
          </a:lstStyle>
          <a:p>
            <a:pPr>
              <a:defRPr/>
            </a:pPr>
            <a:fld id="{6A7882B3-D6E8-45E4-AC01-222C0979A774}" type="datetimeFigureOut">
              <a:rPr lang="en-US" altLang="sr-Latn-RS"/>
              <a:pPr>
                <a:defRPr/>
              </a:pPr>
              <a:t>4/11/2017</a:t>
            </a:fld>
            <a:endParaRPr lang="en-US" altLang="sr-Latn-R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Neo Sans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Neo Sans" charset="0"/>
              </a:defRPr>
            </a:lvl1pPr>
          </a:lstStyle>
          <a:p>
            <a:pPr>
              <a:defRPr/>
            </a:pPr>
            <a:fld id="{F9519CC8-6B15-42E3-A760-C26B670FC51E}" type="slidenum">
              <a:rPr lang="en-US" altLang="sr-Latn-RS"/>
              <a:pPr>
                <a:defRPr/>
              </a:pPr>
              <a:t>‹#›</a:t>
            </a:fld>
            <a:endParaRPr lang="en-US" altLang="sr-Latn-RS"/>
          </a:p>
        </p:txBody>
      </p:sp>
    </p:spTree>
    <p:extLst>
      <p:ext uri="{BB962C8B-B14F-4D97-AF65-F5344CB8AC3E}">
        <p14:creationId xmlns:p14="http://schemas.microsoft.com/office/powerpoint/2010/main" val="190032323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Neo Sans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Neo Sans" charset="0"/>
              </a:defRPr>
            </a:lvl1pPr>
          </a:lstStyle>
          <a:p>
            <a:pPr>
              <a:defRPr/>
            </a:pPr>
            <a:fld id="{E380383A-0D04-44AF-AC55-165EE3B90AE8}" type="datetimeFigureOut">
              <a:rPr lang="en-US" altLang="sr-Latn-RS"/>
              <a:pPr>
                <a:defRPr/>
              </a:pPr>
              <a:t>4/11/2017</a:t>
            </a:fld>
            <a:endParaRPr lang="en-US" altLang="sr-Latn-R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dirty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a-IN" noProof="0" dirty="0" smtClean="0"/>
              <a:t>Click to edit Master text styles</a:t>
            </a:r>
          </a:p>
          <a:p>
            <a:pPr lvl="1"/>
            <a:r>
              <a:rPr lang="ta-IN" noProof="0" dirty="0" smtClean="0"/>
              <a:t>Second level</a:t>
            </a:r>
          </a:p>
          <a:p>
            <a:pPr lvl="2"/>
            <a:r>
              <a:rPr lang="ta-IN" noProof="0" dirty="0" smtClean="0"/>
              <a:t>Third level</a:t>
            </a:r>
          </a:p>
          <a:p>
            <a:pPr lvl="3"/>
            <a:r>
              <a:rPr lang="ta-IN" noProof="0" dirty="0" smtClean="0"/>
              <a:t>Fourth level</a:t>
            </a:r>
          </a:p>
          <a:p>
            <a:pPr lvl="4"/>
            <a:r>
              <a:rPr lang="ta-IN" noProof="0" dirty="0" smtClean="0"/>
              <a:t>Fifth level</a:t>
            </a:r>
            <a:endParaRPr lang="en-US" noProof="0" dirty="0" smtClean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Neo Sans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Neo Sans" charset="0"/>
              </a:defRPr>
            </a:lvl1pPr>
          </a:lstStyle>
          <a:p>
            <a:pPr>
              <a:defRPr/>
            </a:pPr>
            <a:fld id="{1D75EB47-DA57-4159-8857-22A6E28DC52D}" type="slidenum">
              <a:rPr lang="en-US" altLang="sr-Latn-RS"/>
              <a:pPr>
                <a:defRPr/>
              </a:pPr>
              <a:t>‹#›</a:t>
            </a:fld>
            <a:endParaRPr lang="en-US" altLang="sr-Latn-RS"/>
          </a:p>
        </p:txBody>
      </p:sp>
    </p:spTree>
    <p:extLst>
      <p:ext uri="{BB962C8B-B14F-4D97-AF65-F5344CB8AC3E}">
        <p14:creationId xmlns:p14="http://schemas.microsoft.com/office/powerpoint/2010/main" val="1585541054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Neo Sans"/>
        <a:ea typeface="MS PGothic" pitchFamily="34" charset="-128"/>
        <a:cs typeface="ＭＳ Ｐゴシック" charset="0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Neo Sans"/>
        <a:ea typeface="MS PGothic" pitchFamily="34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8" descr="background pptx PO title 16x9.jp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8" y="0"/>
            <a:ext cx="9140825" cy="5143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Picture 10" descr="MRRFEU pasica logotipi pptx 16x9 new.pn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2100" y="4132263"/>
            <a:ext cx="8543925" cy="1149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561396-C8EB-45F1-B914-8A83E5D544E0}" type="datetime1">
              <a:rPr lang="en-US" altLang="sr-Latn-RS"/>
              <a:pPr>
                <a:defRPr/>
              </a:pPr>
              <a:t>4/11/2017</a:t>
            </a:fld>
            <a:endParaRPr lang="en-US" altLang="sr-Latn-R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62ECAC-CFDB-4D0B-A589-16A20B5A900C}" type="slidenum">
              <a:rPr lang="en-US" altLang="sr-Latn-RS"/>
              <a:pPr>
                <a:defRPr/>
              </a:pPr>
              <a:t>‹#›</a:t>
            </a:fld>
            <a:endParaRPr lang="en-US" altLang="sr-Latn-RS"/>
          </a:p>
        </p:txBody>
      </p:sp>
    </p:spTree>
    <p:extLst>
      <p:ext uri="{BB962C8B-B14F-4D97-AF65-F5344CB8AC3E}">
        <p14:creationId xmlns:p14="http://schemas.microsoft.com/office/powerpoint/2010/main" val="6922424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a-IN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0" indent="0">
              <a:lnSpc>
                <a:spcPts val="3400"/>
              </a:lnSpc>
              <a:spcBef>
                <a:spcPts val="576"/>
              </a:spcBef>
              <a:buFontTx/>
              <a:buNone/>
              <a:defRPr/>
            </a:lvl1pPr>
            <a:lvl2pPr marL="0" indent="0">
              <a:spcBef>
                <a:spcPts val="576"/>
              </a:spcBef>
              <a:buFontTx/>
              <a:buNone/>
              <a:defRPr/>
            </a:lvl2pPr>
            <a:lvl3pPr marL="0" indent="0">
              <a:spcBef>
                <a:spcPts val="576"/>
              </a:spcBef>
              <a:buFontTx/>
              <a:buNone/>
              <a:defRPr/>
            </a:lvl3pPr>
            <a:lvl4pPr marL="0" indent="0">
              <a:spcBef>
                <a:spcPts val="576"/>
              </a:spcBef>
              <a:buFontTx/>
              <a:buNone/>
              <a:defRPr/>
            </a:lvl4pPr>
            <a:lvl5pPr marL="0" indent="0">
              <a:spcBef>
                <a:spcPts val="576"/>
              </a:spcBef>
              <a:buFontTx/>
              <a:buNone/>
              <a:defRPr/>
            </a:lvl5pPr>
          </a:lstStyle>
          <a:p>
            <a:pPr lvl="0"/>
            <a:r>
              <a:rPr lang="ta-IN" dirty="0" smtClean="0"/>
              <a:t>Click to edit Master text styles</a:t>
            </a:r>
          </a:p>
          <a:p>
            <a:pPr lvl="1"/>
            <a:r>
              <a:rPr lang="ta-IN" dirty="0" smtClean="0"/>
              <a:t>Second level</a:t>
            </a:r>
          </a:p>
          <a:p>
            <a:pPr lvl="2"/>
            <a:r>
              <a:rPr lang="ta-IN" dirty="0" smtClean="0"/>
              <a:t>Third level</a:t>
            </a:r>
          </a:p>
          <a:p>
            <a:pPr lvl="3"/>
            <a:r>
              <a:rPr lang="ta-IN" dirty="0" smtClean="0"/>
              <a:t>Fourth level</a:t>
            </a:r>
          </a:p>
          <a:p>
            <a:pPr lvl="4"/>
            <a:r>
              <a:rPr lang="ta-IN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41155A-64FF-4CAE-BB5F-B8FAAF23E3E6}" type="datetime1">
              <a:rPr lang="en-US" altLang="sr-Latn-RS"/>
              <a:pPr>
                <a:defRPr/>
              </a:pPr>
              <a:t>4/11/2017</a:t>
            </a:fld>
            <a:endParaRPr lang="en-US" altLang="sr-Latn-R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1382B4-9A59-4C19-AEC2-E177451E0D33}" type="slidenum">
              <a:rPr lang="en-US" altLang="sr-Latn-RS"/>
              <a:pPr>
                <a:defRPr/>
              </a:pPr>
              <a:t>‹#›</a:t>
            </a:fld>
            <a:endParaRPr lang="en-US" altLang="sr-Latn-RS"/>
          </a:p>
        </p:txBody>
      </p:sp>
    </p:spTree>
    <p:extLst>
      <p:ext uri="{BB962C8B-B14F-4D97-AF65-F5344CB8AC3E}">
        <p14:creationId xmlns:p14="http://schemas.microsoft.com/office/powerpoint/2010/main" val="15635239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a-IN" smtClean="0"/>
              <a:t>Click to edit Master title style</a:t>
            </a:r>
            <a:endParaRPr lang="en-US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514350" y="1112838"/>
            <a:ext cx="8099425" cy="2838450"/>
          </a:xfrm>
        </p:spPr>
        <p:txBody>
          <a:bodyPr/>
          <a:lstStyle>
            <a:lvl1pPr>
              <a:lnSpc>
                <a:spcPts val="3400"/>
              </a:lnSpc>
              <a:defRPr/>
            </a:lvl1pPr>
          </a:lstStyle>
          <a:p>
            <a:pPr lvl="0"/>
            <a:r>
              <a:rPr lang="ta-IN" dirty="0" smtClean="0"/>
              <a:t>Click to edit Master text styles</a:t>
            </a:r>
          </a:p>
          <a:p>
            <a:pPr lvl="1"/>
            <a:r>
              <a:rPr lang="ta-IN" dirty="0" smtClean="0"/>
              <a:t>Second level</a:t>
            </a:r>
          </a:p>
          <a:p>
            <a:pPr lvl="2"/>
            <a:r>
              <a:rPr lang="ta-IN" dirty="0" smtClean="0"/>
              <a:t>Third level</a:t>
            </a:r>
          </a:p>
          <a:p>
            <a:pPr lvl="3"/>
            <a:r>
              <a:rPr lang="ta-IN" dirty="0" smtClean="0"/>
              <a:t>Fourth level</a:t>
            </a:r>
          </a:p>
          <a:p>
            <a:pPr lvl="4"/>
            <a:r>
              <a:rPr lang="ta-IN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75EB1F-CA7B-47B5-9ED3-B54A69AE66FD}" type="datetime1">
              <a:rPr lang="en-US" altLang="sr-Latn-RS"/>
              <a:pPr>
                <a:defRPr/>
              </a:pPr>
              <a:t>4/11/2017</a:t>
            </a:fld>
            <a:endParaRPr lang="en-US" altLang="sr-Lat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150543-D3F9-462D-89F5-288849FE563E}" type="slidenum">
              <a:rPr lang="en-US" altLang="sr-Latn-RS"/>
              <a:pPr>
                <a:defRPr/>
              </a:pPr>
              <a:t>‹#›</a:t>
            </a:fld>
            <a:endParaRPr lang="en-US" altLang="sr-Latn-RS"/>
          </a:p>
        </p:txBody>
      </p:sp>
    </p:spTree>
    <p:extLst>
      <p:ext uri="{BB962C8B-B14F-4D97-AF65-F5344CB8AC3E}">
        <p14:creationId xmlns:p14="http://schemas.microsoft.com/office/powerpoint/2010/main" val="17727647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8" descr="background pptx PO title 16x9.jp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8" y="0"/>
            <a:ext cx="9140825" cy="5143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Picture 10" descr="MRRFEU pasica logotipi pptx 16x9 new.pn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2100" y="4132263"/>
            <a:ext cx="8543925" cy="1149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02425" y="4248150"/>
            <a:ext cx="2133600" cy="2063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1E5416-79D8-450C-A209-D5B80E91BC01}" type="datetime1">
              <a:rPr lang="en-US" altLang="sr-Latn-RS"/>
              <a:pPr>
                <a:defRPr/>
              </a:pPr>
              <a:t>4/11/2017</a:t>
            </a:fld>
            <a:endParaRPr lang="en-US" altLang="sr-Latn-R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6699250" y="4937125"/>
            <a:ext cx="2133600" cy="2063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E2ED77-389D-4B3F-AD52-F2C0979AB52E}" type="slidenum">
              <a:rPr lang="en-US" altLang="sr-Latn-RS"/>
              <a:pPr>
                <a:defRPr/>
              </a:pPr>
              <a:t>‹#›</a:t>
            </a:fld>
            <a:endParaRPr lang="en-US" altLang="sr-Latn-RS"/>
          </a:p>
        </p:txBody>
      </p:sp>
    </p:spTree>
    <p:extLst>
      <p:ext uri="{BB962C8B-B14F-4D97-AF65-F5344CB8AC3E}">
        <p14:creationId xmlns:p14="http://schemas.microsoft.com/office/powerpoint/2010/main" val="11726825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a-IN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indent="-342000">
              <a:lnSpc>
                <a:spcPts val="3400"/>
              </a:lnSpc>
              <a:spcBef>
                <a:spcPts val="576"/>
              </a:spcBef>
              <a:buClr>
                <a:srgbClr val="FFED00"/>
              </a:buClr>
              <a:defRPr/>
            </a:lvl1pPr>
            <a:lvl2pPr indent="-342000">
              <a:lnSpc>
                <a:spcPts val="3400"/>
              </a:lnSpc>
              <a:spcBef>
                <a:spcPts val="576"/>
              </a:spcBef>
              <a:buClr>
                <a:srgbClr val="FFED00"/>
              </a:buClr>
              <a:defRPr/>
            </a:lvl2pPr>
            <a:lvl3pPr indent="-342000">
              <a:lnSpc>
                <a:spcPts val="3400"/>
              </a:lnSpc>
              <a:spcBef>
                <a:spcPts val="576"/>
              </a:spcBef>
              <a:buClr>
                <a:srgbClr val="FFED00"/>
              </a:buClr>
              <a:defRPr/>
            </a:lvl3pPr>
            <a:lvl4pPr indent="-342000">
              <a:lnSpc>
                <a:spcPts val="3400"/>
              </a:lnSpc>
              <a:spcBef>
                <a:spcPts val="576"/>
              </a:spcBef>
              <a:buClr>
                <a:srgbClr val="FFED00"/>
              </a:buClr>
              <a:defRPr/>
            </a:lvl4pPr>
            <a:lvl5pPr indent="-342000">
              <a:lnSpc>
                <a:spcPts val="3400"/>
              </a:lnSpc>
              <a:spcBef>
                <a:spcPts val="576"/>
              </a:spcBef>
              <a:buClr>
                <a:srgbClr val="FFED00"/>
              </a:buClr>
              <a:defRPr/>
            </a:lvl5pPr>
          </a:lstStyle>
          <a:p>
            <a:pPr lvl="0"/>
            <a:r>
              <a:rPr lang="ta-IN" dirty="0" smtClean="0"/>
              <a:t>Click to edit Master text styles</a:t>
            </a:r>
          </a:p>
          <a:p>
            <a:pPr lvl="1"/>
            <a:r>
              <a:rPr lang="ta-IN" dirty="0" smtClean="0"/>
              <a:t>Second level</a:t>
            </a:r>
          </a:p>
          <a:p>
            <a:pPr lvl="2"/>
            <a:r>
              <a:rPr lang="ta-IN" dirty="0" smtClean="0"/>
              <a:t>Third level</a:t>
            </a:r>
          </a:p>
          <a:p>
            <a:pPr lvl="3"/>
            <a:r>
              <a:rPr lang="ta-IN" dirty="0" smtClean="0"/>
              <a:t>Fourth level</a:t>
            </a:r>
          </a:p>
          <a:p>
            <a:pPr lvl="4"/>
            <a:r>
              <a:rPr lang="ta-IN" dirty="0" smtClean="0"/>
              <a:t>Fifth level</a:t>
            </a: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8BAD44-D5B5-4377-8BEF-146A2632E840}" type="slidenum">
              <a:rPr lang="en-US" altLang="sr-Latn-RS"/>
              <a:pPr>
                <a:defRPr/>
              </a:pPr>
              <a:t>‹#›</a:t>
            </a:fld>
            <a:endParaRPr lang="en-US" altLang="sr-Latn-RS"/>
          </a:p>
        </p:txBody>
      </p:sp>
    </p:spTree>
    <p:extLst>
      <p:ext uri="{BB962C8B-B14F-4D97-AF65-F5344CB8AC3E}">
        <p14:creationId xmlns:p14="http://schemas.microsoft.com/office/powerpoint/2010/main" val="12764580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image" Target="../media/image1.jpeg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4.jpeg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6" descr="background pptx 16x9 inside.jpg"/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8" y="0"/>
            <a:ext cx="9140825" cy="5143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10" descr="MRRFEU pasica logotipi pptx 16x9 new.png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2100" y="4132263"/>
            <a:ext cx="8543925" cy="1149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8" name="Title Placeholder 1"/>
          <p:cNvSpPr>
            <a:spLocks noGrp="1"/>
          </p:cNvSpPr>
          <p:nvPr>
            <p:ph type="title"/>
          </p:nvPr>
        </p:nvSpPr>
        <p:spPr bwMode="auto">
          <a:xfrm>
            <a:off x="514350" y="206375"/>
            <a:ext cx="8099425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a-IN" altLang="sr-Latn-RS" smtClean="0"/>
              <a:t>Click to edit Master title style</a:t>
            </a:r>
            <a:endParaRPr lang="en-US" altLang="sr-Latn-RS" smtClean="0"/>
          </a:p>
        </p:txBody>
      </p:sp>
      <p:sp>
        <p:nvSpPr>
          <p:cNvPr id="102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14350" y="1112838"/>
            <a:ext cx="8099425" cy="2838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a-IN" altLang="sr-Latn-RS" smtClean="0"/>
              <a:t>Click to edit Master text styles</a:t>
            </a:r>
          </a:p>
          <a:p>
            <a:pPr lvl="1"/>
            <a:r>
              <a:rPr lang="ta-IN" altLang="sr-Latn-RS" smtClean="0"/>
              <a:t>Second level</a:t>
            </a:r>
          </a:p>
          <a:p>
            <a:pPr lvl="2"/>
            <a:r>
              <a:rPr lang="ta-IN" altLang="sr-Latn-RS" smtClean="0"/>
              <a:t>Third level</a:t>
            </a:r>
          </a:p>
          <a:p>
            <a:pPr lvl="3"/>
            <a:r>
              <a:rPr lang="ta-IN" altLang="sr-Latn-RS" smtClean="0"/>
              <a:t>Fourth level</a:t>
            </a:r>
          </a:p>
          <a:p>
            <a:pPr lvl="4"/>
            <a:r>
              <a:rPr lang="ta-IN" altLang="sr-Latn-RS" smtClean="0"/>
              <a:t>Fifth level</a:t>
            </a:r>
            <a:endParaRPr lang="en-US" altLang="sr-Latn-R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670675" y="4291013"/>
            <a:ext cx="2133600" cy="206375"/>
          </a:xfrm>
          <a:prstGeom prst="rect">
            <a:avLst/>
          </a:prstGeom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defRPr sz="1000">
                <a:latin typeface="VladaRHSans Reg" charset="0"/>
              </a:defRPr>
            </a:lvl1pPr>
          </a:lstStyle>
          <a:p>
            <a:pPr>
              <a:defRPr/>
            </a:pPr>
            <a:fld id="{E31976B8-F7B2-4E23-8B1D-B98776A5BBAF}" type="datetime1">
              <a:rPr lang="en-US" altLang="sr-Latn-RS"/>
              <a:pPr>
                <a:defRPr/>
              </a:pPr>
              <a:t>4/11/2017</a:t>
            </a:fld>
            <a:endParaRPr lang="en-US" altLang="sr-Lat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23088" y="4937125"/>
            <a:ext cx="2133600" cy="206375"/>
          </a:xfrm>
          <a:prstGeom prst="rect">
            <a:avLst/>
          </a:prstGeom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defRPr sz="900">
                <a:solidFill>
                  <a:schemeClr val="bg1"/>
                </a:solidFill>
                <a:latin typeface="VladaRHSans Reg" charset="0"/>
              </a:defRPr>
            </a:lvl1pPr>
          </a:lstStyle>
          <a:p>
            <a:pPr>
              <a:defRPr/>
            </a:pPr>
            <a:fld id="{6F6401EA-96BE-4664-BB41-ACBB45056BB1}" type="slidenum">
              <a:rPr lang="en-US" altLang="sr-Latn-RS"/>
              <a:pPr>
                <a:defRPr/>
              </a:pPr>
              <a:t>‹#›</a:t>
            </a:fld>
            <a:endParaRPr lang="en-US" altLang="sr-Latn-R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17" r:id="rId1"/>
    <p:sldLayoutId id="2147484315" r:id="rId2"/>
    <p:sldLayoutId id="2147484316" r:id="rId3"/>
  </p:sldLayoutIdLst>
  <p:hf hdr="0" ftr="0" dt="0"/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defRPr sz="3600" kern="1200">
          <a:solidFill>
            <a:schemeClr val="tx1"/>
          </a:solidFill>
          <a:latin typeface="VladaRHSans Med"/>
          <a:ea typeface="MS PGothic" pitchFamily="34" charset="-128"/>
          <a:cs typeface="VladaRHSans Med"/>
        </a:defRPr>
      </a:lvl1pPr>
      <a:lvl2pPr algn="l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VladaRHSans Med" charset="0"/>
          <a:ea typeface="MS PGothic" pitchFamily="34" charset="-128"/>
          <a:cs typeface="VladaRHSans Med" charset="0"/>
        </a:defRPr>
      </a:lvl2pPr>
      <a:lvl3pPr algn="l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VladaRHSans Med" charset="0"/>
          <a:ea typeface="MS PGothic" pitchFamily="34" charset="-128"/>
          <a:cs typeface="VladaRHSans Med" charset="0"/>
        </a:defRPr>
      </a:lvl3pPr>
      <a:lvl4pPr algn="l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VladaRHSans Med" charset="0"/>
          <a:ea typeface="MS PGothic" pitchFamily="34" charset="-128"/>
          <a:cs typeface="VladaRHSans Med" charset="0"/>
        </a:defRPr>
      </a:lvl4pPr>
      <a:lvl5pPr algn="l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VladaRHSans Med" charset="0"/>
          <a:ea typeface="MS PGothic" pitchFamily="34" charset="-128"/>
          <a:cs typeface="VladaRHSans Med" charset="0"/>
        </a:defRPr>
      </a:lvl5pPr>
      <a:lvl6pPr marL="457200" algn="l" defTabSz="457200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Neo Sans Medium" charset="0"/>
          <a:ea typeface="ＭＳ Ｐゴシック" charset="0"/>
          <a:cs typeface="ＭＳ Ｐゴシック" charset="0"/>
        </a:defRPr>
      </a:lvl6pPr>
      <a:lvl7pPr marL="914400" algn="l" defTabSz="457200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Neo Sans Medium" charset="0"/>
          <a:ea typeface="ＭＳ Ｐゴシック" charset="0"/>
          <a:cs typeface="ＭＳ Ｐゴシック" charset="0"/>
        </a:defRPr>
      </a:lvl7pPr>
      <a:lvl8pPr marL="1371600" algn="l" defTabSz="457200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Neo Sans Medium" charset="0"/>
          <a:ea typeface="ＭＳ Ｐゴシック" charset="0"/>
          <a:cs typeface="ＭＳ Ｐゴシック" charset="0"/>
        </a:defRPr>
      </a:lvl8pPr>
      <a:lvl9pPr marL="1828800" algn="l" defTabSz="457200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Neo Sans Medium" charset="0"/>
          <a:ea typeface="ＭＳ Ｐゴシック" charset="0"/>
          <a:cs typeface="ＭＳ Ｐゴシック" charset="0"/>
        </a:defRPr>
      </a:lvl9pPr>
    </p:titleStyle>
    <p:bodyStyle>
      <a:lvl1pPr marL="342900" indent="-342900" algn="l" defTabSz="457200" rtl="0" eaLnBrk="0" fontAlgn="base" hangingPunct="0">
        <a:lnSpc>
          <a:spcPts val="3400"/>
        </a:lnSpc>
        <a:spcBef>
          <a:spcPts val="575"/>
        </a:spcBef>
        <a:spcAft>
          <a:spcPct val="0"/>
        </a:spcAft>
        <a:defRPr sz="2400" kern="1200">
          <a:solidFill>
            <a:schemeClr val="tx1"/>
          </a:solidFill>
          <a:latin typeface="VladaRHSans Reg"/>
          <a:ea typeface="MS PGothic" pitchFamily="34" charset="-128"/>
          <a:cs typeface="VladaRHSans Reg"/>
        </a:defRPr>
      </a:lvl1pPr>
      <a:lvl2pPr algn="l" defTabSz="457200" rtl="0" eaLnBrk="0" fontAlgn="base" hangingPunct="0">
        <a:lnSpc>
          <a:spcPts val="3400"/>
        </a:lnSpc>
        <a:spcBef>
          <a:spcPts val="575"/>
        </a:spcBef>
        <a:spcAft>
          <a:spcPct val="0"/>
        </a:spcAft>
        <a:buClr>
          <a:srgbClr val="FFED00"/>
        </a:buClr>
        <a:defRPr sz="2400" kern="1200">
          <a:solidFill>
            <a:schemeClr val="tx1"/>
          </a:solidFill>
          <a:latin typeface="VladaRHSans Reg"/>
          <a:ea typeface="MS PGothic" pitchFamily="34" charset="-128"/>
          <a:cs typeface="VladaRHSans Reg"/>
        </a:defRPr>
      </a:lvl2pPr>
      <a:lvl3pPr algn="l" defTabSz="457200" rtl="0" eaLnBrk="0" fontAlgn="base" hangingPunct="0">
        <a:lnSpc>
          <a:spcPts val="3400"/>
        </a:lnSpc>
        <a:spcBef>
          <a:spcPts val="575"/>
        </a:spcBef>
        <a:spcAft>
          <a:spcPct val="0"/>
        </a:spcAft>
        <a:buClr>
          <a:srgbClr val="FFED00"/>
        </a:buClr>
        <a:defRPr sz="2400" kern="1200">
          <a:solidFill>
            <a:schemeClr val="tx1"/>
          </a:solidFill>
          <a:latin typeface="VladaRHSans Reg"/>
          <a:ea typeface="MS PGothic" pitchFamily="34" charset="-128"/>
          <a:cs typeface="VladaRHSans Reg"/>
        </a:defRPr>
      </a:lvl3pPr>
      <a:lvl4pPr marL="1600200" indent="-1828800" algn="l" defTabSz="457200" rtl="0" eaLnBrk="0" fontAlgn="base" hangingPunct="0">
        <a:lnSpc>
          <a:spcPts val="3400"/>
        </a:lnSpc>
        <a:spcBef>
          <a:spcPts val="575"/>
        </a:spcBef>
        <a:spcAft>
          <a:spcPct val="0"/>
        </a:spcAft>
        <a:buClr>
          <a:srgbClr val="FFED00"/>
        </a:buClr>
        <a:defRPr sz="2400" kern="1200">
          <a:solidFill>
            <a:schemeClr val="tx1"/>
          </a:solidFill>
          <a:latin typeface="VladaRHSans Reg"/>
          <a:ea typeface="MS PGothic" pitchFamily="34" charset="-128"/>
          <a:cs typeface="VladaRHSans Reg"/>
        </a:defRPr>
      </a:lvl4pPr>
      <a:lvl5pPr marL="2057400" indent="-2286000" algn="l" defTabSz="457200" rtl="0" eaLnBrk="0" fontAlgn="base" hangingPunct="0">
        <a:lnSpc>
          <a:spcPts val="3400"/>
        </a:lnSpc>
        <a:spcBef>
          <a:spcPts val="575"/>
        </a:spcBef>
        <a:spcAft>
          <a:spcPct val="0"/>
        </a:spcAft>
        <a:buClr>
          <a:srgbClr val="FFED00"/>
        </a:buClr>
        <a:defRPr sz="2400" kern="1200">
          <a:solidFill>
            <a:schemeClr val="tx1"/>
          </a:solidFill>
          <a:latin typeface="VladaRHSans Reg"/>
          <a:ea typeface="MS PGothic" pitchFamily="34" charset="-128"/>
          <a:cs typeface="VladaRHSans Reg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10" descr="MRRFEU pasica logotipi pptx 16x9 new.png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2100" y="4132263"/>
            <a:ext cx="8543925" cy="1149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1" name="Title Placeholder 1"/>
          <p:cNvSpPr>
            <a:spLocks noGrp="1"/>
          </p:cNvSpPr>
          <p:nvPr>
            <p:ph type="title"/>
          </p:nvPr>
        </p:nvSpPr>
        <p:spPr bwMode="auto">
          <a:xfrm>
            <a:off x="514350" y="206375"/>
            <a:ext cx="8099425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a-IN" altLang="sr-Latn-RS" smtClean="0"/>
              <a:t>Click to edit Master title style</a:t>
            </a:r>
            <a:endParaRPr lang="en-US" altLang="sr-Latn-RS" smtClean="0"/>
          </a:p>
        </p:txBody>
      </p:sp>
      <p:sp>
        <p:nvSpPr>
          <p:cNvPr id="2052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14350" y="1112838"/>
            <a:ext cx="8099425" cy="2838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a-IN" altLang="sr-Latn-RS" smtClean="0"/>
              <a:t>Click to edit Master text styles</a:t>
            </a:r>
          </a:p>
          <a:p>
            <a:pPr lvl="1"/>
            <a:r>
              <a:rPr lang="ta-IN" altLang="sr-Latn-RS" smtClean="0"/>
              <a:t>Second level</a:t>
            </a:r>
          </a:p>
          <a:p>
            <a:pPr lvl="2"/>
            <a:r>
              <a:rPr lang="ta-IN" altLang="sr-Latn-RS" smtClean="0"/>
              <a:t>Third level</a:t>
            </a:r>
          </a:p>
          <a:p>
            <a:pPr lvl="3"/>
            <a:r>
              <a:rPr lang="ta-IN" altLang="sr-Latn-RS" smtClean="0"/>
              <a:t>Fourth level</a:t>
            </a:r>
          </a:p>
          <a:p>
            <a:pPr lvl="4"/>
            <a:r>
              <a:rPr lang="ta-IN" altLang="sr-Latn-RS" smtClean="0"/>
              <a:t>Fifth level</a:t>
            </a:r>
            <a:endParaRPr lang="en-US" altLang="sr-Latn-RS" smtClean="0"/>
          </a:p>
        </p:txBody>
      </p:sp>
      <p:pic>
        <p:nvPicPr>
          <p:cNvPr id="2053" name="Picture 6" descr="pattern pptx 16x9.jpg"/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78688" y="0"/>
            <a:ext cx="1865312" cy="1938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" name="Date Placeholder 3"/>
          <p:cNvSpPr>
            <a:spLocks noGrp="1"/>
          </p:cNvSpPr>
          <p:nvPr>
            <p:ph type="dt" sz="half" idx="2"/>
          </p:nvPr>
        </p:nvSpPr>
        <p:spPr>
          <a:xfrm>
            <a:off x="6670675" y="4291013"/>
            <a:ext cx="2133600" cy="206375"/>
          </a:xfrm>
          <a:prstGeom prst="rect">
            <a:avLst/>
          </a:prstGeom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defRPr sz="1000">
                <a:latin typeface="VladaRHSans Reg" charset="0"/>
              </a:defRPr>
            </a:lvl1pPr>
          </a:lstStyle>
          <a:p>
            <a:pPr>
              <a:defRPr/>
            </a:pPr>
            <a:fld id="{5962F688-E947-4685-AD95-9157E2BE48FC}" type="datetime1">
              <a:rPr lang="en-US" altLang="sr-Latn-RS"/>
              <a:pPr>
                <a:defRPr/>
              </a:pPr>
              <a:t>4/11/2017</a:t>
            </a:fld>
            <a:endParaRPr lang="en-US" altLang="sr-Latn-RS"/>
          </a:p>
        </p:txBody>
      </p:sp>
      <p:sp>
        <p:nvSpPr>
          <p:cNvPr id="1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23088" y="4937125"/>
            <a:ext cx="2133600" cy="206375"/>
          </a:xfrm>
          <a:prstGeom prst="rect">
            <a:avLst/>
          </a:prstGeom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defRPr sz="900">
                <a:latin typeface="VladaRHSans Reg" charset="0"/>
              </a:defRPr>
            </a:lvl1pPr>
          </a:lstStyle>
          <a:p>
            <a:pPr>
              <a:defRPr/>
            </a:pPr>
            <a:fld id="{DBF5712A-4DF0-4535-8B46-5D82EF8AC752}" type="slidenum">
              <a:rPr lang="en-US" altLang="sr-Latn-RS"/>
              <a:pPr>
                <a:defRPr/>
              </a:pPr>
              <a:t>‹#›</a:t>
            </a:fld>
            <a:endParaRPr lang="en-US" altLang="sr-Latn-R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18" r:id="rId1"/>
    <p:sldLayoutId id="2147484319" r:id="rId2"/>
  </p:sldLayoutIdLst>
  <p:hf hdr="0" ftr="0" dt="0"/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defRPr sz="3600" kern="1200">
          <a:solidFill>
            <a:schemeClr val="tx1"/>
          </a:solidFill>
          <a:latin typeface="VladaRHSans Med"/>
          <a:ea typeface="MS PGothic" pitchFamily="34" charset="-128"/>
          <a:cs typeface="VladaRHSans Med"/>
        </a:defRPr>
      </a:lvl1pPr>
      <a:lvl2pPr algn="l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VladaRHSans Med" charset="0"/>
          <a:ea typeface="MS PGothic" pitchFamily="34" charset="-128"/>
          <a:cs typeface="VladaRHSans Med" charset="0"/>
        </a:defRPr>
      </a:lvl2pPr>
      <a:lvl3pPr algn="l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VladaRHSans Med" charset="0"/>
          <a:ea typeface="MS PGothic" pitchFamily="34" charset="-128"/>
          <a:cs typeface="VladaRHSans Med" charset="0"/>
        </a:defRPr>
      </a:lvl3pPr>
      <a:lvl4pPr algn="l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VladaRHSans Med" charset="0"/>
          <a:ea typeface="MS PGothic" pitchFamily="34" charset="-128"/>
          <a:cs typeface="VladaRHSans Med" charset="0"/>
        </a:defRPr>
      </a:lvl4pPr>
      <a:lvl5pPr algn="l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VladaRHSans Med" charset="0"/>
          <a:ea typeface="MS PGothic" pitchFamily="34" charset="-128"/>
          <a:cs typeface="VladaRHSans Med" charset="0"/>
        </a:defRPr>
      </a:lvl5pPr>
      <a:lvl6pPr marL="457200" algn="l" defTabSz="457200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Neo Sans Medium" charset="0"/>
          <a:ea typeface="ＭＳ Ｐゴシック" charset="0"/>
          <a:cs typeface="ＭＳ Ｐゴシック" charset="0"/>
        </a:defRPr>
      </a:lvl6pPr>
      <a:lvl7pPr marL="914400" algn="l" defTabSz="457200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Neo Sans Medium" charset="0"/>
          <a:ea typeface="ＭＳ Ｐゴシック" charset="0"/>
          <a:cs typeface="ＭＳ Ｐゴシック" charset="0"/>
        </a:defRPr>
      </a:lvl7pPr>
      <a:lvl8pPr marL="1371600" algn="l" defTabSz="457200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Neo Sans Medium" charset="0"/>
          <a:ea typeface="ＭＳ Ｐゴシック" charset="0"/>
          <a:cs typeface="ＭＳ Ｐゴシック" charset="0"/>
        </a:defRPr>
      </a:lvl8pPr>
      <a:lvl9pPr marL="1828800" algn="l" defTabSz="457200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Neo Sans Medium" charset="0"/>
          <a:ea typeface="ＭＳ Ｐゴシック" charset="0"/>
          <a:cs typeface="ＭＳ Ｐゴシック" charset="0"/>
        </a:defRPr>
      </a:lvl9pPr>
    </p:titleStyle>
    <p:bodyStyle>
      <a:lvl1pPr marL="342900" indent="-342900" algn="l" defTabSz="457200" rtl="0" eaLnBrk="0" fontAlgn="base" hangingPunct="0">
        <a:lnSpc>
          <a:spcPts val="3400"/>
        </a:lnSpc>
        <a:spcBef>
          <a:spcPts val="575"/>
        </a:spcBef>
        <a:spcAft>
          <a:spcPct val="0"/>
        </a:spcAft>
        <a:buClr>
          <a:srgbClr val="FFED00"/>
        </a:buClr>
        <a:defRPr sz="2400" kern="1200">
          <a:solidFill>
            <a:schemeClr val="tx1"/>
          </a:solidFill>
          <a:latin typeface="VladaRHSans Reg"/>
          <a:ea typeface="MS PGothic" pitchFamily="34" charset="-128"/>
          <a:cs typeface="VladaRHSans Reg"/>
        </a:defRPr>
      </a:lvl1pPr>
      <a:lvl2pPr algn="l" defTabSz="457200" rtl="0" eaLnBrk="0" fontAlgn="base" hangingPunct="0">
        <a:lnSpc>
          <a:spcPts val="3400"/>
        </a:lnSpc>
        <a:spcBef>
          <a:spcPts val="575"/>
        </a:spcBef>
        <a:spcAft>
          <a:spcPct val="0"/>
        </a:spcAft>
        <a:buClr>
          <a:srgbClr val="FFED00"/>
        </a:buClr>
        <a:defRPr sz="2400" kern="1200">
          <a:solidFill>
            <a:schemeClr val="tx1"/>
          </a:solidFill>
          <a:latin typeface="VladaRHSans Reg"/>
          <a:ea typeface="MS PGothic" pitchFamily="34" charset="-128"/>
          <a:cs typeface="VladaRHSans Reg"/>
        </a:defRPr>
      </a:lvl2pPr>
      <a:lvl3pPr algn="l" defTabSz="457200" rtl="0" eaLnBrk="0" fontAlgn="base" hangingPunct="0">
        <a:lnSpc>
          <a:spcPts val="3400"/>
        </a:lnSpc>
        <a:spcBef>
          <a:spcPts val="575"/>
        </a:spcBef>
        <a:spcAft>
          <a:spcPct val="0"/>
        </a:spcAft>
        <a:buClr>
          <a:srgbClr val="FFED00"/>
        </a:buClr>
        <a:defRPr sz="2400" kern="1200">
          <a:solidFill>
            <a:schemeClr val="tx1"/>
          </a:solidFill>
          <a:latin typeface="VladaRHSans Reg"/>
          <a:ea typeface="MS PGothic" pitchFamily="34" charset="-128"/>
          <a:cs typeface="VladaRHSans Reg"/>
        </a:defRPr>
      </a:lvl3pPr>
      <a:lvl4pPr algn="l" defTabSz="457200" rtl="0" eaLnBrk="0" fontAlgn="base" hangingPunct="0">
        <a:lnSpc>
          <a:spcPts val="3400"/>
        </a:lnSpc>
        <a:spcBef>
          <a:spcPts val="575"/>
        </a:spcBef>
        <a:spcAft>
          <a:spcPct val="0"/>
        </a:spcAft>
        <a:buClr>
          <a:srgbClr val="FFED00"/>
        </a:buClr>
        <a:defRPr sz="2400" kern="1200">
          <a:solidFill>
            <a:schemeClr val="tx1"/>
          </a:solidFill>
          <a:latin typeface="VladaRHSans Reg"/>
          <a:ea typeface="MS PGothic" pitchFamily="34" charset="-128"/>
          <a:cs typeface="VladaRHSans Reg"/>
        </a:defRPr>
      </a:lvl4pPr>
      <a:lvl5pPr algn="l" defTabSz="457200" rtl="0" eaLnBrk="0" fontAlgn="base" hangingPunct="0">
        <a:lnSpc>
          <a:spcPts val="3400"/>
        </a:lnSpc>
        <a:spcBef>
          <a:spcPts val="575"/>
        </a:spcBef>
        <a:spcAft>
          <a:spcPct val="0"/>
        </a:spcAft>
        <a:buClr>
          <a:srgbClr val="FFED00"/>
        </a:buClr>
        <a:defRPr sz="2400" kern="1200">
          <a:solidFill>
            <a:schemeClr val="tx1"/>
          </a:solidFill>
          <a:latin typeface="VladaRHSans Reg"/>
          <a:ea typeface="MS PGothic" pitchFamily="34" charset="-128"/>
          <a:cs typeface="VladaRHSans Reg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strukturnifondovi.hr/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1546225" y="1058863"/>
            <a:ext cx="3241675" cy="3241675"/>
          </a:xfrm>
          <a:prstGeom prst="rect">
            <a:avLst/>
          </a:prstGeom>
          <a:solidFill>
            <a:srgbClr val="B0CB1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latin typeface="Neo Sans"/>
            </a:endParaRPr>
          </a:p>
        </p:txBody>
      </p:sp>
      <p:sp>
        <p:nvSpPr>
          <p:cNvPr id="6147" name="Title 1"/>
          <p:cNvSpPr txBox="1">
            <a:spLocks/>
          </p:cNvSpPr>
          <p:nvPr/>
        </p:nvSpPr>
        <p:spPr bwMode="auto">
          <a:xfrm>
            <a:off x="862715" y="1771650"/>
            <a:ext cx="4572000" cy="488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eaLnBrk="0" hangingPunct="0">
              <a:lnSpc>
                <a:spcPts val="3400"/>
              </a:lnSpc>
              <a:spcBef>
                <a:spcPts val="575"/>
              </a:spcBef>
              <a:defRPr sz="2400">
                <a:solidFill>
                  <a:schemeClr val="tx1"/>
                </a:solidFill>
                <a:latin typeface="VladaRHSans Reg" charset="0"/>
                <a:ea typeface="MS PGothic" pitchFamily="34" charset="-128"/>
                <a:cs typeface="VladaRHSans Reg" charset="0"/>
              </a:defRPr>
            </a:lvl1pPr>
            <a:lvl2pPr marL="742950" indent="-285750" eaLnBrk="0" hangingPunct="0">
              <a:lnSpc>
                <a:spcPts val="3400"/>
              </a:lnSpc>
              <a:spcBef>
                <a:spcPts val="575"/>
              </a:spcBef>
              <a:buClr>
                <a:srgbClr val="FFED00"/>
              </a:buClr>
              <a:defRPr sz="2400">
                <a:solidFill>
                  <a:schemeClr val="tx1"/>
                </a:solidFill>
                <a:latin typeface="VladaRHSans Reg" charset="0"/>
                <a:ea typeface="MS PGothic" pitchFamily="34" charset="-128"/>
                <a:cs typeface="VladaRHSans Reg" charset="0"/>
              </a:defRPr>
            </a:lvl2pPr>
            <a:lvl3pPr marL="1143000" indent="-228600" eaLnBrk="0" hangingPunct="0">
              <a:lnSpc>
                <a:spcPts val="3400"/>
              </a:lnSpc>
              <a:spcBef>
                <a:spcPts val="575"/>
              </a:spcBef>
              <a:buClr>
                <a:srgbClr val="FFED00"/>
              </a:buClr>
              <a:defRPr sz="2400">
                <a:solidFill>
                  <a:schemeClr val="tx1"/>
                </a:solidFill>
                <a:latin typeface="VladaRHSans Reg" charset="0"/>
                <a:ea typeface="MS PGothic" pitchFamily="34" charset="-128"/>
                <a:cs typeface="VladaRHSans Reg" charset="0"/>
              </a:defRPr>
            </a:lvl3pPr>
            <a:lvl4pPr marL="1600200" indent="-228600" eaLnBrk="0" hangingPunct="0">
              <a:lnSpc>
                <a:spcPts val="3400"/>
              </a:lnSpc>
              <a:spcBef>
                <a:spcPts val="575"/>
              </a:spcBef>
              <a:buClr>
                <a:srgbClr val="FFED00"/>
              </a:buClr>
              <a:defRPr sz="2400">
                <a:solidFill>
                  <a:schemeClr val="tx1"/>
                </a:solidFill>
                <a:latin typeface="VladaRHSans Reg" charset="0"/>
                <a:ea typeface="MS PGothic" pitchFamily="34" charset="-128"/>
                <a:cs typeface="VladaRHSans Reg" charset="0"/>
              </a:defRPr>
            </a:lvl4pPr>
            <a:lvl5pPr marL="2057400" indent="-228600" eaLnBrk="0" hangingPunct="0">
              <a:lnSpc>
                <a:spcPts val="3400"/>
              </a:lnSpc>
              <a:spcBef>
                <a:spcPts val="575"/>
              </a:spcBef>
              <a:buClr>
                <a:srgbClr val="FFED00"/>
              </a:buClr>
              <a:defRPr sz="2400">
                <a:solidFill>
                  <a:schemeClr val="tx1"/>
                </a:solidFill>
                <a:latin typeface="VladaRHSans Reg" charset="0"/>
                <a:ea typeface="MS PGothic" pitchFamily="34" charset="-128"/>
                <a:cs typeface="VladaRHSans Reg" charset="0"/>
              </a:defRPr>
            </a:lvl5pPr>
            <a:lvl6pPr marL="2514600" indent="-228600" defTabSz="457200" eaLnBrk="0" fontAlgn="base" hangingPunct="0">
              <a:lnSpc>
                <a:spcPts val="3400"/>
              </a:lnSpc>
              <a:spcBef>
                <a:spcPts val="575"/>
              </a:spcBef>
              <a:spcAft>
                <a:spcPct val="0"/>
              </a:spcAft>
              <a:buClr>
                <a:srgbClr val="FFED00"/>
              </a:buClr>
              <a:defRPr sz="2400">
                <a:solidFill>
                  <a:schemeClr val="tx1"/>
                </a:solidFill>
                <a:latin typeface="VladaRHSans Reg" charset="0"/>
                <a:ea typeface="MS PGothic" pitchFamily="34" charset="-128"/>
                <a:cs typeface="VladaRHSans Reg" charset="0"/>
              </a:defRPr>
            </a:lvl6pPr>
            <a:lvl7pPr marL="2971800" indent="-228600" defTabSz="457200" eaLnBrk="0" fontAlgn="base" hangingPunct="0">
              <a:lnSpc>
                <a:spcPts val="3400"/>
              </a:lnSpc>
              <a:spcBef>
                <a:spcPts val="575"/>
              </a:spcBef>
              <a:spcAft>
                <a:spcPct val="0"/>
              </a:spcAft>
              <a:buClr>
                <a:srgbClr val="FFED00"/>
              </a:buClr>
              <a:defRPr sz="2400">
                <a:solidFill>
                  <a:schemeClr val="tx1"/>
                </a:solidFill>
                <a:latin typeface="VladaRHSans Reg" charset="0"/>
                <a:ea typeface="MS PGothic" pitchFamily="34" charset="-128"/>
                <a:cs typeface="VladaRHSans Reg" charset="0"/>
              </a:defRPr>
            </a:lvl7pPr>
            <a:lvl8pPr marL="3429000" indent="-228600" defTabSz="457200" eaLnBrk="0" fontAlgn="base" hangingPunct="0">
              <a:lnSpc>
                <a:spcPts val="3400"/>
              </a:lnSpc>
              <a:spcBef>
                <a:spcPts val="575"/>
              </a:spcBef>
              <a:spcAft>
                <a:spcPct val="0"/>
              </a:spcAft>
              <a:buClr>
                <a:srgbClr val="FFED00"/>
              </a:buClr>
              <a:defRPr sz="2400">
                <a:solidFill>
                  <a:schemeClr val="tx1"/>
                </a:solidFill>
                <a:latin typeface="VladaRHSans Reg" charset="0"/>
                <a:ea typeface="MS PGothic" pitchFamily="34" charset="-128"/>
                <a:cs typeface="VladaRHSans Reg" charset="0"/>
              </a:defRPr>
            </a:lvl8pPr>
            <a:lvl9pPr marL="3886200" indent="-228600" defTabSz="457200" eaLnBrk="0" fontAlgn="base" hangingPunct="0">
              <a:lnSpc>
                <a:spcPts val="3400"/>
              </a:lnSpc>
              <a:spcBef>
                <a:spcPts val="575"/>
              </a:spcBef>
              <a:spcAft>
                <a:spcPct val="0"/>
              </a:spcAft>
              <a:buClr>
                <a:srgbClr val="FFED00"/>
              </a:buClr>
              <a:defRPr sz="2400">
                <a:solidFill>
                  <a:schemeClr val="tx1"/>
                </a:solidFill>
                <a:latin typeface="VladaRHSans Reg" charset="0"/>
                <a:ea typeface="MS PGothic" pitchFamily="34" charset="-128"/>
                <a:cs typeface="VladaRHSans Reg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</a:pPr>
            <a:r>
              <a:rPr lang="hr-HR" altLang="sr-Latn-RS" sz="3200" dirty="0" smtClean="0">
                <a:latin typeface="+mj-lt"/>
                <a:cs typeface="Latha" pitchFamily="34" charset="0"/>
              </a:rPr>
              <a:t>Informativna </a:t>
            </a:r>
            <a:r>
              <a:rPr lang="hr-HR" altLang="sr-Latn-RS" sz="3200" dirty="0">
                <a:latin typeface="+mj-lt"/>
                <a:cs typeface="Latha" pitchFamily="34" charset="0"/>
              </a:rPr>
              <a:t>radionica</a:t>
            </a:r>
            <a:endParaRPr lang="en-US" altLang="sr-Latn-RS" sz="3200" dirty="0">
              <a:latin typeface="+mj-lt"/>
              <a:cs typeface="Latha" pitchFamily="34" charset="0"/>
            </a:endParaRPr>
          </a:p>
        </p:txBody>
      </p:sp>
      <p:sp>
        <p:nvSpPr>
          <p:cNvPr id="6148" name="Subtitle 2"/>
          <p:cNvSpPr txBox="1">
            <a:spLocks/>
          </p:cNvSpPr>
          <p:nvPr/>
        </p:nvSpPr>
        <p:spPr bwMode="auto">
          <a:xfrm>
            <a:off x="333954" y="2374473"/>
            <a:ext cx="5629523" cy="18615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eaLnBrk="0" hangingPunct="0">
              <a:lnSpc>
                <a:spcPts val="3400"/>
              </a:lnSpc>
              <a:spcBef>
                <a:spcPts val="575"/>
              </a:spcBef>
              <a:defRPr sz="2400">
                <a:solidFill>
                  <a:schemeClr val="tx1"/>
                </a:solidFill>
                <a:latin typeface="VladaRHSans Reg" charset="0"/>
                <a:ea typeface="MS PGothic" pitchFamily="34" charset="-128"/>
                <a:cs typeface="VladaRHSans Reg" charset="0"/>
              </a:defRPr>
            </a:lvl1pPr>
            <a:lvl2pPr marL="742950" indent="-285750" eaLnBrk="0" hangingPunct="0">
              <a:lnSpc>
                <a:spcPts val="3400"/>
              </a:lnSpc>
              <a:spcBef>
                <a:spcPts val="575"/>
              </a:spcBef>
              <a:buClr>
                <a:srgbClr val="FFED00"/>
              </a:buClr>
              <a:defRPr sz="2400">
                <a:solidFill>
                  <a:schemeClr val="tx1"/>
                </a:solidFill>
                <a:latin typeface="VladaRHSans Reg" charset="0"/>
                <a:ea typeface="MS PGothic" pitchFamily="34" charset="-128"/>
                <a:cs typeface="VladaRHSans Reg" charset="0"/>
              </a:defRPr>
            </a:lvl2pPr>
            <a:lvl3pPr marL="1143000" indent="-228600" eaLnBrk="0" hangingPunct="0">
              <a:lnSpc>
                <a:spcPts val="3400"/>
              </a:lnSpc>
              <a:spcBef>
                <a:spcPts val="575"/>
              </a:spcBef>
              <a:buClr>
                <a:srgbClr val="FFED00"/>
              </a:buClr>
              <a:defRPr sz="2400">
                <a:solidFill>
                  <a:schemeClr val="tx1"/>
                </a:solidFill>
                <a:latin typeface="VladaRHSans Reg" charset="0"/>
                <a:ea typeface="MS PGothic" pitchFamily="34" charset="-128"/>
                <a:cs typeface="VladaRHSans Reg" charset="0"/>
              </a:defRPr>
            </a:lvl3pPr>
            <a:lvl4pPr marL="1600200" indent="-228600" eaLnBrk="0" hangingPunct="0">
              <a:lnSpc>
                <a:spcPts val="3400"/>
              </a:lnSpc>
              <a:spcBef>
                <a:spcPts val="575"/>
              </a:spcBef>
              <a:buClr>
                <a:srgbClr val="FFED00"/>
              </a:buClr>
              <a:defRPr sz="2400">
                <a:solidFill>
                  <a:schemeClr val="tx1"/>
                </a:solidFill>
                <a:latin typeface="VladaRHSans Reg" charset="0"/>
                <a:ea typeface="MS PGothic" pitchFamily="34" charset="-128"/>
                <a:cs typeface="VladaRHSans Reg" charset="0"/>
              </a:defRPr>
            </a:lvl4pPr>
            <a:lvl5pPr marL="2057400" indent="-228600" eaLnBrk="0" hangingPunct="0">
              <a:lnSpc>
                <a:spcPts val="3400"/>
              </a:lnSpc>
              <a:spcBef>
                <a:spcPts val="575"/>
              </a:spcBef>
              <a:buClr>
                <a:srgbClr val="FFED00"/>
              </a:buClr>
              <a:defRPr sz="2400">
                <a:solidFill>
                  <a:schemeClr val="tx1"/>
                </a:solidFill>
                <a:latin typeface="VladaRHSans Reg" charset="0"/>
                <a:ea typeface="MS PGothic" pitchFamily="34" charset="-128"/>
                <a:cs typeface="VladaRHSans Reg" charset="0"/>
              </a:defRPr>
            </a:lvl5pPr>
            <a:lvl6pPr marL="2514600" indent="-228600" defTabSz="457200" eaLnBrk="0" fontAlgn="base" hangingPunct="0">
              <a:lnSpc>
                <a:spcPts val="3400"/>
              </a:lnSpc>
              <a:spcBef>
                <a:spcPts val="575"/>
              </a:spcBef>
              <a:spcAft>
                <a:spcPct val="0"/>
              </a:spcAft>
              <a:buClr>
                <a:srgbClr val="FFED00"/>
              </a:buClr>
              <a:defRPr sz="2400">
                <a:solidFill>
                  <a:schemeClr val="tx1"/>
                </a:solidFill>
                <a:latin typeface="VladaRHSans Reg" charset="0"/>
                <a:ea typeface="MS PGothic" pitchFamily="34" charset="-128"/>
                <a:cs typeface="VladaRHSans Reg" charset="0"/>
              </a:defRPr>
            </a:lvl6pPr>
            <a:lvl7pPr marL="2971800" indent="-228600" defTabSz="457200" eaLnBrk="0" fontAlgn="base" hangingPunct="0">
              <a:lnSpc>
                <a:spcPts val="3400"/>
              </a:lnSpc>
              <a:spcBef>
                <a:spcPts val="575"/>
              </a:spcBef>
              <a:spcAft>
                <a:spcPct val="0"/>
              </a:spcAft>
              <a:buClr>
                <a:srgbClr val="FFED00"/>
              </a:buClr>
              <a:defRPr sz="2400">
                <a:solidFill>
                  <a:schemeClr val="tx1"/>
                </a:solidFill>
                <a:latin typeface="VladaRHSans Reg" charset="0"/>
                <a:ea typeface="MS PGothic" pitchFamily="34" charset="-128"/>
                <a:cs typeface="VladaRHSans Reg" charset="0"/>
              </a:defRPr>
            </a:lvl7pPr>
            <a:lvl8pPr marL="3429000" indent="-228600" defTabSz="457200" eaLnBrk="0" fontAlgn="base" hangingPunct="0">
              <a:lnSpc>
                <a:spcPts val="3400"/>
              </a:lnSpc>
              <a:spcBef>
                <a:spcPts val="575"/>
              </a:spcBef>
              <a:spcAft>
                <a:spcPct val="0"/>
              </a:spcAft>
              <a:buClr>
                <a:srgbClr val="FFED00"/>
              </a:buClr>
              <a:defRPr sz="2400">
                <a:solidFill>
                  <a:schemeClr val="tx1"/>
                </a:solidFill>
                <a:latin typeface="VladaRHSans Reg" charset="0"/>
                <a:ea typeface="MS PGothic" pitchFamily="34" charset="-128"/>
                <a:cs typeface="VladaRHSans Reg" charset="0"/>
              </a:defRPr>
            </a:lvl8pPr>
            <a:lvl9pPr marL="3886200" indent="-228600" defTabSz="457200" eaLnBrk="0" fontAlgn="base" hangingPunct="0">
              <a:lnSpc>
                <a:spcPts val="3400"/>
              </a:lnSpc>
              <a:spcBef>
                <a:spcPts val="575"/>
              </a:spcBef>
              <a:spcAft>
                <a:spcPct val="0"/>
              </a:spcAft>
              <a:buClr>
                <a:srgbClr val="FFED00"/>
              </a:buClr>
              <a:defRPr sz="2400">
                <a:solidFill>
                  <a:schemeClr val="tx1"/>
                </a:solidFill>
                <a:latin typeface="VladaRHSans Reg" charset="0"/>
                <a:ea typeface="MS PGothic" pitchFamily="34" charset="-128"/>
                <a:cs typeface="VladaRHSans Reg" charset="0"/>
              </a:defRPr>
            </a:lvl9pPr>
          </a:lstStyle>
          <a:p>
            <a:pPr algn="ctr" eaLnBrk="1" hangingPunct="1">
              <a:lnSpc>
                <a:spcPts val="2400"/>
              </a:lnSpc>
              <a:spcBef>
                <a:spcPct val="0"/>
              </a:spcBef>
              <a:spcAft>
                <a:spcPts val="600"/>
              </a:spcAft>
            </a:pPr>
            <a:r>
              <a:rPr lang="ta-IN" altLang="sr-Latn-RS" b="1" dirty="0">
                <a:latin typeface="+mn-lt"/>
                <a:cs typeface="Latha" pitchFamily="34" charset="0"/>
              </a:rPr>
              <a:t>P</a:t>
            </a:r>
            <a:r>
              <a:rPr lang="hr-HR" altLang="sr-Latn-RS" b="1" dirty="0" err="1">
                <a:latin typeface="+mn-lt"/>
                <a:cs typeface="Latha" pitchFamily="34" charset="0"/>
              </a:rPr>
              <a:t>oziv</a:t>
            </a:r>
            <a:r>
              <a:rPr lang="hr-HR" altLang="sr-Latn-RS" b="1" dirty="0">
                <a:latin typeface="+mn-lt"/>
                <a:cs typeface="Latha" pitchFamily="34" charset="0"/>
              </a:rPr>
              <a:t> za dostavu projektnih </a:t>
            </a:r>
            <a:r>
              <a:rPr lang="hr-HR" altLang="sr-Latn-RS" b="1" dirty="0" smtClean="0">
                <a:latin typeface="+mn-lt"/>
                <a:cs typeface="Latha" pitchFamily="34" charset="0"/>
              </a:rPr>
              <a:t>prijedloga za</a:t>
            </a:r>
          </a:p>
          <a:p>
            <a:pPr algn="ctr" eaLnBrk="1" hangingPunct="1">
              <a:lnSpc>
                <a:spcPts val="2400"/>
              </a:lnSpc>
              <a:spcBef>
                <a:spcPct val="0"/>
              </a:spcBef>
              <a:spcAft>
                <a:spcPts val="600"/>
              </a:spcAft>
            </a:pPr>
            <a:r>
              <a:rPr lang="hr-HR" altLang="sr-Latn-RS" b="1" dirty="0" smtClean="0">
                <a:latin typeface="+mn-lt"/>
                <a:cs typeface="Latha" pitchFamily="34" charset="0"/>
              </a:rPr>
              <a:t>građenje </a:t>
            </a:r>
            <a:r>
              <a:rPr lang="hr-HR" altLang="sr-Latn-RS" b="1" dirty="0" err="1">
                <a:latin typeface="+mn-lt"/>
                <a:cs typeface="Latha" pitchFamily="34" charset="0"/>
              </a:rPr>
              <a:t>reciklažnih</a:t>
            </a:r>
            <a:r>
              <a:rPr lang="hr-HR" altLang="sr-Latn-RS" b="1" dirty="0">
                <a:latin typeface="+mn-lt"/>
                <a:cs typeface="Latha" pitchFamily="34" charset="0"/>
              </a:rPr>
              <a:t> </a:t>
            </a:r>
            <a:r>
              <a:rPr lang="hr-HR" altLang="sr-Latn-RS" b="1" dirty="0" smtClean="0">
                <a:latin typeface="+mn-lt"/>
                <a:cs typeface="Latha" pitchFamily="34" charset="0"/>
              </a:rPr>
              <a:t>dvorišta</a:t>
            </a:r>
          </a:p>
          <a:p>
            <a:pPr algn="ctr" eaLnBrk="1" hangingPunct="1">
              <a:lnSpc>
                <a:spcPct val="100000"/>
              </a:lnSpc>
              <a:spcBef>
                <a:spcPct val="20000"/>
              </a:spcBef>
            </a:pPr>
            <a:r>
              <a:rPr lang="hr-HR" altLang="sr-Latn-RS" sz="1600" b="1" dirty="0" smtClean="0">
                <a:latin typeface="+mn-lt"/>
                <a:cs typeface="Latha" pitchFamily="34" charset="0"/>
              </a:rPr>
              <a:t>(KK.06.3.1.03</a:t>
            </a:r>
            <a:r>
              <a:rPr lang="hr-HR" altLang="sr-Latn-RS" sz="1600" b="1" dirty="0">
                <a:latin typeface="+mn-lt"/>
                <a:cs typeface="Latha" pitchFamily="34" charset="0"/>
              </a:rPr>
              <a:t>)</a:t>
            </a:r>
          </a:p>
          <a:p>
            <a:pPr eaLnBrk="1" hangingPunct="1">
              <a:lnSpc>
                <a:spcPct val="100000"/>
              </a:lnSpc>
              <a:spcBef>
                <a:spcPct val="20000"/>
              </a:spcBef>
            </a:pPr>
            <a:endParaRPr lang="hr-HR" altLang="sr-Latn-RS" dirty="0">
              <a:latin typeface="+mn-lt"/>
              <a:cs typeface="Latha" pitchFamily="34" charset="0"/>
            </a:endParaRPr>
          </a:p>
          <a:p>
            <a:pPr algn="ctr" eaLnBrk="1" hangingPunct="1">
              <a:lnSpc>
                <a:spcPts val="2400"/>
              </a:lnSpc>
              <a:spcBef>
                <a:spcPct val="0"/>
              </a:spcBef>
            </a:pPr>
            <a:r>
              <a:rPr lang="hr-HR" altLang="sr-Latn-RS" sz="1600" dirty="0">
                <a:latin typeface="+mn-lt"/>
                <a:cs typeface="Latha" pitchFamily="34" charset="0"/>
              </a:rPr>
              <a:t>Zagreb, 12</a:t>
            </a:r>
            <a:r>
              <a:rPr lang="hr-HR" altLang="sr-Latn-RS" sz="1600" dirty="0" smtClean="0">
                <a:latin typeface="+mn-lt"/>
                <a:cs typeface="Latha" pitchFamily="34" charset="0"/>
              </a:rPr>
              <a:t>. travnja 2017.</a:t>
            </a:r>
            <a:endParaRPr lang="en-US" altLang="sr-Latn-RS" sz="1600" dirty="0">
              <a:latin typeface="+mn-lt"/>
              <a:cs typeface="Latha" pitchFamily="34" charset="0"/>
            </a:endParaRPr>
          </a:p>
        </p:txBody>
      </p:sp>
      <p:sp>
        <p:nvSpPr>
          <p:cNvPr id="6149" name="Subtitle 2"/>
          <p:cNvSpPr txBox="1">
            <a:spLocks/>
          </p:cNvSpPr>
          <p:nvPr/>
        </p:nvSpPr>
        <p:spPr bwMode="auto">
          <a:xfrm>
            <a:off x="1727200" y="3835400"/>
            <a:ext cx="2925763" cy="290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eaLnBrk="0" hangingPunct="0">
              <a:lnSpc>
                <a:spcPts val="3400"/>
              </a:lnSpc>
              <a:spcBef>
                <a:spcPts val="575"/>
              </a:spcBef>
              <a:defRPr sz="2400">
                <a:solidFill>
                  <a:schemeClr val="tx1"/>
                </a:solidFill>
                <a:latin typeface="VladaRHSans Reg" charset="0"/>
                <a:ea typeface="MS PGothic" pitchFamily="34" charset="-128"/>
                <a:cs typeface="VladaRHSans Reg" charset="0"/>
              </a:defRPr>
            </a:lvl1pPr>
            <a:lvl2pPr marL="742950" indent="-285750" eaLnBrk="0" hangingPunct="0">
              <a:lnSpc>
                <a:spcPts val="3400"/>
              </a:lnSpc>
              <a:spcBef>
                <a:spcPts val="575"/>
              </a:spcBef>
              <a:buClr>
                <a:srgbClr val="FFED00"/>
              </a:buClr>
              <a:defRPr sz="2400">
                <a:solidFill>
                  <a:schemeClr val="tx1"/>
                </a:solidFill>
                <a:latin typeface="VladaRHSans Reg" charset="0"/>
                <a:ea typeface="MS PGothic" pitchFamily="34" charset="-128"/>
                <a:cs typeface="VladaRHSans Reg" charset="0"/>
              </a:defRPr>
            </a:lvl2pPr>
            <a:lvl3pPr marL="1143000" indent="-228600" eaLnBrk="0" hangingPunct="0">
              <a:lnSpc>
                <a:spcPts val="3400"/>
              </a:lnSpc>
              <a:spcBef>
                <a:spcPts val="575"/>
              </a:spcBef>
              <a:buClr>
                <a:srgbClr val="FFED00"/>
              </a:buClr>
              <a:defRPr sz="2400">
                <a:solidFill>
                  <a:schemeClr val="tx1"/>
                </a:solidFill>
                <a:latin typeface="VladaRHSans Reg" charset="0"/>
                <a:ea typeface="MS PGothic" pitchFamily="34" charset="-128"/>
                <a:cs typeface="VladaRHSans Reg" charset="0"/>
              </a:defRPr>
            </a:lvl3pPr>
            <a:lvl4pPr marL="1600200" indent="-228600" eaLnBrk="0" hangingPunct="0">
              <a:lnSpc>
                <a:spcPts val="3400"/>
              </a:lnSpc>
              <a:spcBef>
                <a:spcPts val="575"/>
              </a:spcBef>
              <a:buClr>
                <a:srgbClr val="FFED00"/>
              </a:buClr>
              <a:defRPr sz="2400">
                <a:solidFill>
                  <a:schemeClr val="tx1"/>
                </a:solidFill>
                <a:latin typeface="VladaRHSans Reg" charset="0"/>
                <a:ea typeface="MS PGothic" pitchFamily="34" charset="-128"/>
                <a:cs typeface="VladaRHSans Reg" charset="0"/>
              </a:defRPr>
            </a:lvl4pPr>
            <a:lvl5pPr marL="2057400" indent="-228600" eaLnBrk="0" hangingPunct="0">
              <a:lnSpc>
                <a:spcPts val="3400"/>
              </a:lnSpc>
              <a:spcBef>
                <a:spcPts val="575"/>
              </a:spcBef>
              <a:buClr>
                <a:srgbClr val="FFED00"/>
              </a:buClr>
              <a:defRPr sz="2400">
                <a:solidFill>
                  <a:schemeClr val="tx1"/>
                </a:solidFill>
                <a:latin typeface="VladaRHSans Reg" charset="0"/>
                <a:ea typeface="MS PGothic" pitchFamily="34" charset="-128"/>
                <a:cs typeface="VladaRHSans Reg" charset="0"/>
              </a:defRPr>
            </a:lvl5pPr>
            <a:lvl6pPr marL="2514600" indent="-228600" defTabSz="457200" eaLnBrk="0" fontAlgn="base" hangingPunct="0">
              <a:lnSpc>
                <a:spcPts val="3400"/>
              </a:lnSpc>
              <a:spcBef>
                <a:spcPts val="575"/>
              </a:spcBef>
              <a:spcAft>
                <a:spcPct val="0"/>
              </a:spcAft>
              <a:buClr>
                <a:srgbClr val="FFED00"/>
              </a:buClr>
              <a:defRPr sz="2400">
                <a:solidFill>
                  <a:schemeClr val="tx1"/>
                </a:solidFill>
                <a:latin typeface="VladaRHSans Reg" charset="0"/>
                <a:ea typeface="MS PGothic" pitchFamily="34" charset="-128"/>
                <a:cs typeface="VladaRHSans Reg" charset="0"/>
              </a:defRPr>
            </a:lvl6pPr>
            <a:lvl7pPr marL="2971800" indent="-228600" defTabSz="457200" eaLnBrk="0" fontAlgn="base" hangingPunct="0">
              <a:lnSpc>
                <a:spcPts val="3400"/>
              </a:lnSpc>
              <a:spcBef>
                <a:spcPts val="575"/>
              </a:spcBef>
              <a:spcAft>
                <a:spcPct val="0"/>
              </a:spcAft>
              <a:buClr>
                <a:srgbClr val="FFED00"/>
              </a:buClr>
              <a:defRPr sz="2400">
                <a:solidFill>
                  <a:schemeClr val="tx1"/>
                </a:solidFill>
                <a:latin typeface="VladaRHSans Reg" charset="0"/>
                <a:ea typeface="MS PGothic" pitchFamily="34" charset="-128"/>
                <a:cs typeface="VladaRHSans Reg" charset="0"/>
              </a:defRPr>
            </a:lvl7pPr>
            <a:lvl8pPr marL="3429000" indent="-228600" defTabSz="457200" eaLnBrk="0" fontAlgn="base" hangingPunct="0">
              <a:lnSpc>
                <a:spcPts val="3400"/>
              </a:lnSpc>
              <a:spcBef>
                <a:spcPts val="575"/>
              </a:spcBef>
              <a:spcAft>
                <a:spcPct val="0"/>
              </a:spcAft>
              <a:buClr>
                <a:srgbClr val="FFED00"/>
              </a:buClr>
              <a:defRPr sz="2400">
                <a:solidFill>
                  <a:schemeClr val="tx1"/>
                </a:solidFill>
                <a:latin typeface="VladaRHSans Reg" charset="0"/>
                <a:ea typeface="MS PGothic" pitchFamily="34" charset="-128"/>
                <a:cs typeface="VladaRHSans Reg" charset="0"/>
              </a:defRPr>
            </a:lvl8pPr>
            <a:lvl9pPr marL="3886200" indent="-228600" defTabSz="457200" eaLnBrk="0" fontAlgn="base" hangingPunct="0">
              <a:lnSpc>
                <a:spcPts val="3400"/>
              </a:lnSpc>
              <a:spcBef>
                <a:spcPts val="575"/>
              </a:spcBef>
              <a:spcAft>
                <a:spcPct val="0"/>
              </a:spcAft>
              <a:buClr>
                <a:srgbClr val="FFED00"/>
              </a:buClr>
              <a:defRPr sz="2400">
                <a:solidFill>
                  <a:schemeClr val="tx1"/>
                </a:solidFill>
                <a:latin typeface="VladaRHSans Reg" charset="0"/>
                <a:ea typeface="MS PGothic" pitchFamily="34" charset="-128"/>
                <a:cs typeface="VladaRHSans Reg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20000"/>
              </a:spcBef>
            </a:pPr>
            <a:endParaRPr lang="en-US" altLang="sr-Latn-RS" sz="1100" b="1">
              <a:cs typeface="Latha" pitchFamily="34" charset="0"/>
            </a:endParaRPr>
          </a:p>
        </p:txBody>
      </p:sp>
      <p:pic>
        <p:nvPicPr>
          <p:cNvPr id="6150" name="Picture 2" descr="paper clip priorit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6963" y="101600"/>
            <a:ext cx="1673225" cy="1914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Rezervirano mjesto sadržaja 2"/>
          <p:cNvSpPr>
            <a:spLocks noGrp="1"/>
          </p:cNvSpPr>
          <p:nvPr>
            <p:ph idx="1"/>
          </p:nvPr>
        </p:nvSpPr>
        <p:spPr>
          <a:xfrm>
            <a:off x="514350" y="676275"/>
            <a:ext cx="8099425" cy="3524250"/>
          </a:xfrm>
        </p:spPr>
        <p:txBody>
          <a:bodyPr/>
          <a:lstStyle/>
          <a:p>
            <a:pPr marL="342900" indent="-342900">
              <a:spcBef>
                <a:spcPts val="575"/>
              </a:spcBef>
              <a:buClr>
                <a:srgbClr val="B0CB1F"/>
              </a:buClr>
              <a:buFont typeface="Wingdings" pitchFamily="2" charset="2"/>
              <a:buChar char="§"/>
            </a:pPr>
            <a:r>
              <a:rPr lang="hr-HR" altLang="sr-Latn-RS" dirty="0" smtClean="0">
                <a:latin typeface="Calibri" panose="020F0502020204030204" pitchFamily="34" charset="0"/>
                <a:cs typeface="VladaRHSans Reg" charset="0"/>
              </a:rPr>
              <a:t>p</a:t>
            </a:r>
            <a:r>
              <a:rPr lang="vi-VN" altLang="sr-Latn-RS" dirty="0" smtClean="0">
                <a:latin typeface="Calibri" panose="020F0502020204030204" pitchFamily="34" charset="0"/>
                <a:cs typeface="VladaRHSans Reg" charset="0"/>
              </a:rPr>
              <a:t>rijavitelj nema ispunjene </a:t>
            </a:r>
            <a:r>
              <a:rPr lang="hr-HR" altLang="sr-Latn-RS" dirty="0" smtClean="0">
                <a:latin typeface="Calibri" panose="020F0502020204030204" pitchFamily="34" charset="0"/>
                <a:cs typeface="VladaRHSans Reg" charset="0"/>
              </a:rPr>
              <a:t>zakonske </a:t>
            </a:r>
            <a:r>
              <a:rPr lang="vi-VN" altLang="sr-Latn-RS" dirty="0" smtClean="0">
                <a:latin typeface="Calibri" panose="020F0502020204030204" pitchFamily="34" charset="0"/>
                <a:cs typeface="VladaRHSans Reg" charset="0"/>
              </a:rPr>
              <a:t>zahtjeve vezano za uspostavu min</a:t>
            </a:r>
            <a:r>
              <a:rPr lang="hr-HR" altLang="sr-Latn-RS" dirty="0" smtClean="0">
                <a:latin typeface="Calibri" panose="020F0502020204030204" pitchFamily="34" charset="0"/>
                <a:cs typeface="VladaRHSans Reg" charset="0"/>
              </a:rPr>
              <a:t>. b</a:t>
            </a:r>
            <a:r>
              <a:rPr lang="vi-VN" altLang="sr-Latn-RS" dirty="0" smtClean="0">
                <a:latin typeface="Calibri" panose="020F0502020204030204" pitchFamily="34" charset="0"/>
                <a:cs typeface="VladaRHSans Reg" charset="0"/>
              </a:rPr>
              <a:t>roja </a:t>
            </a:r>
            <a:r>
              <a:rPr lang="hr-HR" altLang="sr-Latn-RS" dirty="0" smtClean="0">
                <a:latin typeface="Calibri" panose="020F0502020204030204" pitchFamily="34" charset="0"/>
                <a:cs typeface="VladaRHSans Reg" charset="0"/>
              </a:rPr>
              <a:t>RD </a:t>
            </a:r>
            <a:r>
              <a:rPr lang="vi-VN" altLang="sr-Latn-RS" dirty="0" smtClean="0">
                <a:latin typeface="Calibri" panose="020F0502020204030204" pitchFamily="34" charset="0"/>
                <a:cs typeface="VladaRHSans Reg" charset="0"/>
              </a:rPr>
              <a:t>u odnosu na br</a:t>
            </a:r>
            <a:r>
              <a:rPr lang="hr-HR" altLang="sr-Latn-RS" dirty="0" smtClean="0">
                <a:latin typeface="Calibri" panose="020F0502020204030204" pitchFamily="34" charset="0"/>
                <a:cs typeface="VladaRHSans Reg" charset="0"/>
              </a:rPr>
              <a:t>. </a:t>
            </a:r>
            <a:r>
              <a:rPr lang="vi-VN" altLang="sr-Latn-RS" dirty="0" smtClean="0">
                <a:latin typeface="Calibri" panose="020F0502020204030204" pitchFamily="34" charset="0"/>
                <a:cs typeface="VladaRHSans Reg" charset="0"/>
              </a:rPr>
              <a:t>stanovnika</a:t>
            </a:r>
            <a:endParaRPr lang="hr-HR" altLang="sr-Latn-RS" dirty="0" smtClean="0">
              <a:latin typeface="Calibri" panose="020F0502020204030204" pitchFamily="34" charset="0"/>
              <a:cs typeface="VladaRHSans Reg" charset="0"/>
            </a:endParaRPr>
          </a:p>
          <a:p>
            <a:pPr marL="342900" indent="-342900">
              <a:spcBef>
                <a:spcPts val="575"/>
              </a:spcBef>
              <a:buClr>
                <a:srgbClr val="B0CB1F"/>
              </a:buClr>
              <a:buFont typeface="Wingdings" pitchFamily="2" charset="2"/>
              <a:buChar char="§"/>
            </a:pPr>
            <a:r>
              <a:rPr lang="hr-HR" altLang="sr-Latn-RS" dirty="0" smtClean="0">
                <a:latin typeface="Calibri" panose="020F0502020204030204" pitchFamily="34" charset="0"/>
                <a:cs typeface="VladaRHSans Reg" charset="0"/>
              </a:rPr>
              <a:t>ne radi se o mobilnom RD</a:t>
            </a:r>
          </a:p>
          <a:p>
            <a:pPr marL="342900" indent="-342900">
              <a:spcBef>
                <a:spcPts val="575"/>
              </a:spcBef>
              <a:buClr>
                <a:srgbClr val="B0CB1F"/>
              </a:buClr>
              <a:buFont typeface="Wingdings" pitchFamily="2" charset="2"/>
              <a:buChar char="§"/>
            </a:pPr>
            <a:r>
              <a:rPr lang="hr-HR" altLang="sr-Latn-RS" dirty="0" smtClean="0">
                <a:latin typeface="Calibri" panose="020F0502020204030204" pitchFamily="34" charset="0"/>
                <a:cs typeface="VladaRHSans Reg" charset="0"/>
              </a:rPr>
              <a:t>ishođen pravomoćni akt za izgradnju RD</a:t>
            </a:r>
          </a:p>
          <a:p>
            <a:pPr marL="342900" indent="-342900">
              <a:spcBef>
                <a:spcPts val="575"/>
              </a:spcBef>
              <a:buClr>
                <a:srgbClr val="B0CB1F"/>
              </a:buClr>
              <a:buFont typeface="Wingdings" pitchFamily="2" charset="2"/>
              <a:buChar char="§"/>
            </a:pPr>
            <a:r>
              <a:rPr lang="hr-HR" altLang="sr-Latn-RS" dirty="0" smtClean="0">
                <a:latin typeface="Calibri" panose="020F0502020204030204" pitchFamily="34" charset="0"/>
                <a:cs typeface="VladaRHSans Reg" charset="0"/>
              </a:rPr>
              <a:t>r</a:t>
            </a:r>
            <a:r>
              <a:rPr lang="vi-VN" altLang="sr-Latn-RS" dirty="0" smtClean="0">
                <a:latin typeface="Calibri" panose="020F0502020204030204" pitchFamily="34" charset="0"/>
                <a:cs typeface="VladaRHSans Reg" charset="0"/>
              </a:rPr>
              <a:t>iješen</a:t>
            </a:r>
            <a:r>
              <a:rPr lang="hr-HR" altLang="sr-Latn-RS" dirty="0" smtClean="0">
                <a:latin typeface="Calibri" panose="020F0502020204030204" pitchFamily="34" charset="0"/>
                <a:cs typeface="VladaRHSans Reg" charset="0"/>
              </a:rPr>
              <a:t>i</a:t>
            </a:r>
            <a:r>
              <a:rPr lang="vi-VN" altLang="sr-Latn-RS" dirty="0" smtClean="0">
                <a:latin typeface="Calibri" panose="020F0502020204030204" pitchFamily="34" charset="0"/>
                <a:cs typeface="VladaRHSans Reg" charset="0"/>
              </a:rPr>
              <a:t> imovinsko-pravn</a:t>
            </a:r>
            <a:r>
              <a:rPr lang="hr-HR" altLang="sr-Latn-RS" dirty="0" smtClean="0">
                <a:latin typeface="Calibri" panose="020F0502020204030204" pitchFamily="34" charset="0"/>
                <a:cs typeface="VladaRHSans Reg" charset="0"/>
              </a:rPr>
              <a:t>i</a:t>
            </a:r>
            <a:r>
              <a:rPr lang="vi-VN" altLang="sr-Latn-RS" dirty="0" smtClean="0">
                <a:latin typeface="Calibri" panose="020F0502020204030204" pitchFamily="34" charset="0"/>
                <a:cs typeface="VladaRHSans Reg" charset="0"/>
              </a:rPr>
              <a:t> odnos</a:t>
            </a:r>
            <a:r>
              <a:rPr lang="hr-HR" altLang="sr-Latn-RS" dirty="0" smtClean="0">
                <a:latin typeface="Calibri" panose="020F0502020204030204" pitchFamily="34" charset="0"/>
                <a:cs typeface="VladaRHSans Reg" charset="0"/>
              </a:rPr>
              <a:t>i</a:t>
            </a:r>
          </a:p>
          <a:p>
            <a:pPr marL="342900" indent="-342900">
              <a:spcBef>
                <a:spcPts val="575"/>
              </a:spcBef>
              <a:buClr>
                <a:srgbClr val="B0CB1F"/>
              </a:buClr>
              <a:buFont typeface="Wingdings" pitchFamily="2" charset="2"/>
              <a:buChar char="§"/>
            </a:pPr>
            <a:r>
              <a:rPr lang="vi-VN" altLang="sr-Latn-RS" dirty="0" smtClean="0">
                <a:latin typeface="Calibri" panose="020F0502020204030204" pitchFamily="34" charset="0"/>
                <a:cs typeface="VladaRHSans Reg" charset="0"/>
              </a:rPr>
              <a:t>područje </a:t>
            </a:r>
            <a:r>
              <a:rPr lang="hr-HR" altLang="sr-Latn-RS" dirty="0" smtClean="0">
                <a:latin typeface="Calibri" panose="020F0502020204030204" pitchFamily="34" charset="0"/>
                <a:cs typeface="VladaRHSans Reg" charset="0"/>
              </a:rPr>
              <a:t>obuhvata – min. </a:t>
            </a:r>
            <a:r>
              <a:rPr lang="vi-VN" altLang="sr-Latn-RS" dirty="0" smtClean="0">
                <a:latin typeface="Calibri" panose="020F0502020204030204" pitchFamily="34" charset="0"/>
                <a:cs typeface="VladaRHSans Reg" charset="0"/>
              </a:rPr>
              <a:t>1</a:t>
            </a:r>
            <a:r>
              <a:rPr lang="hr-HR" altLang="sr-Latn-RS" dirty="0" smtClean="0">
                <a:latin typeface="Calibri" panose="020F0502020204030204" pitchFamily="34" charset="0"/>
                <a:cs typeface="VladaRHSans Reg" charset="0"/>
              </a:rPr>
              <a:t>.</a:t>
            </a:r>
            <a:r>
              <a:rPr lang="vi-VN" altLang="sr-Latn-RS" dirty="0" smtClean="0">
                <a:latin typeface="Calibri" panose="020F0502020204030204" pitchFamily="34" charset="0"/>
                <a:cs typeface="VladaRHSans Reg" charset="0"/>
              </a:rPr>
              <a:t>500 st</a:t>
            </a:r>
            <a:r>
              <a:rPr lang="hr-HR" altLang="sr-Latn-RS" dirty="0" smtClean="0">
                <a:latin typeface="Calibri" panose="020F0502020204030204" pitchFamily="34" charset="0"/>
                <a:cs typeface="VladaRHSans Reg" charset="0"/>
              </a:rPr>
              <a:t>.</a:t>
            </a:r>
          </a:p>
        </p:txBody>
      </p:sp>
      <p:sp>
        <p:nvSpPr>
          <p:cNvPr id="16388" name="Rezervirano mjesto broja slajda 3"/>
          <p:cNvSpPr>
            <a:spLocks noGrp="1"/>
          </p:cNvSpPr>
          <p:nvPr>
            <p:ph type="sldNum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lnSpc>
                <a:spcPts val="3400"/>
              </a:lnSpc>
              <a:spcBef>
                <a:spcPts val="575"/>
              </a:spcBef>
              <a:defRPr sz="2400">
                <a:solidFill>
                  <a:schemeClr val="tx1"/>
                </a:solidFill>
                <a:latin typeface="VladaRHSans Reg" charset="0"/>
                <a:ea typeface="MS PGothic" pitchFamily="34" charset="-128"/>
                <a:cs typeface="VladaRHSans Reg" charset="0"/>
              </a:defRPr>
            </a:lvl1pPr>
            <a:lvl2pPr marL="742950" indent="-285750" eaLnBrk="0" hangingPunct="0">
              <a:lnSpc>
                <a:spcPts val="3400"/>
              </a:lnSpc>
              <a:spcBef>
                <a:spcPts val="575"/>
              </a:spcBef>
              <a:buClr>
                <a:srgbClr val="FFED00"/>
              </a:buClr>
              <a:defRPr sz="2400">
                <a:solidFill>
                  <a:schemeClr val="tx1"/>
                </a:solidFill>
                <a:latin typeface="VladaRHSans Reg" charset="0"/>
                <a:ea typeface="MS PGothic" pitchFamily="34" charset="-128"/>
                <a:cs typeface="VladaRHSans Reg" charset="0"/>
              </a:defRPr>
            </a:lvl2pPr>
            <a:lvl3pPr marL="1143000" indent="-228600" eaLnBrk="0" hangingPunct="0">
              <a:lnSpc>
                <a:spcPts val="3400"/>
              </a:lnSpc>
              <a:spcBef>
                <a:spcPts val="575"/>
              </a:spcBef>
              <a:buClr>
                <a:srgbClr val="FFED00"/>
              </a:buClr>
              <a:defRPr sz="2400">
                <a:solidFill>
                  <a:schemeClr val="tx1"/>
                </a:solidFill>
                <a:latin typeface="VladaRHSans Reg" charset="0"/>
                <a:ea typeface="MS PGothic" pitchFamily="34" charset="-128"/>
                <a:cs typeface="VladaRHSans Reg" charset="0"/>
              </a:defRPr>
            </a:lvl3pPr>
            <a:lvl4pPr marL="1600200" indent="-228600" eaLnBrk="0" hangingPunct="0">
              <a:lnSpc>
                <a:spcPts val="3400"/>
              </a:lnSpc>
              <a:spcBef>
                <a:spcPts val="575"/>
              </a:spcBef>
              <a:buClr>
                <a:srgbClr val="FFED00"/>
              </a:buClr>
              <a:defRPr sz="2400">
                <a:solidFill>
                  <a:schemeClr val="tx1"/>
                </a:solidFill>
                <a:latin typeface="VladaRHSans Reg" charset="0"/>
                <a:ea typeface="MS PGothic" pitchFamily="34" charset="-128"/>
                <a:cs typeface="VladaRHSans Reg" charset="0"/>
              </a:defRPr>
            </a:lvl4pPr>
            <a:lvl5pPr marL="2057400" indent="-228600" eaLnBrk="0" hangingPunct="0">
              <a:lnSpc>
                <a:spcPts val="3400"/>
              </a:lnSpc>
              <a:spcBef>
                <a:spcPts val="575"/>
              </a:spcBef>
              <a:buClr>
                <a:srgbClr val="FFED00"/>
              </a:buClr>
              <a:defRPr sz="2400">
                <a:solidFill>
                  <a:schemeClr val="tx1"/>
                </a:solidFill>
                <a:latin typeface="VladaRHSans Reg" charset="0"/>
                <a:ea typeface="MS PGothic" pitchFamily="34" charset="-128"/>
                <a:cs typeface="VladaRHSans Reg" charset="0"/>
              </a:defRPr>
            </a:lvl5pPr>
            <a:lvl6pPr marL="2514600" indent="-228600" defTabSz="457200" eaLnBrk="0" fontAlgn="base" hangingPunct="0">
              <a:lnSpc>
                <a:spcPts val="3400"/>
              </a:lnSpc>
              <a:spcBef>
                <a:spcPts val="575"/>
              </a:spcBef>
              <a:spcAft>
                <a:spcPct val="0"/>
              </a:spcAft>
              <a:buClr>
                <a:srgbClr val="FFED00"/>
              </a:buClr>
              <a:defRPr sz="2400">
                <a:solidFill>
                  <a:schemeClr val="tx1"/>
                </a:solidFill>
                <a:latin typeface="VladaRHSans Reg" charset="0"/>
                <a:ea typeface="MS PGothic" pitchFamily="34" charset="-128"/>
                <a:cs typeface="VladaRHSans Reg" charset="0"/>
              </a:defRPr>
            </a:lvl6pPr>
            <a:lvl7pPr marL="2971800" indent="-228600" defTabSz="457200" eaLnBrk="0" fontAlgn="base" hangingPunct="0">
              <a:lnSpc>
                <a:spcPts val="3400"/>
              </a:lnSpc>
              <a:spcBef>
                <a:spcPts val="575"/>
              </a:spcBef>
              <a:spcAft>
                <a:spcPct val="0"/>
              </a:spcAft>
              <a:buClr>
                <a:srgbClr val="FFED00"/>
              </a:buClr>
              <a:defRPr sz="2400">
                <a:solidFill>
                  <a:schemeClr val="tx1"/>
                </a:solidFill>
                <a:latin typeface="VladaRHSans Reg" charset="0"/>
                <a:ea typeface="MS PGothic" pitchFamily="34" charset="-128"/>
                <a:cs typeface="VladaRHSans Reg" charset="0"/>
              </a:defRPr>
            </a:lvl7pPr>
            <a:lvl8pPr marL="3429000" indent="-228600" defTabSz="457200" eaLnBrk="0" fontAlgn="base" hangingPunct="0">
              <a:lnSpc>
                <a:spcPts val="3400"/>
              </a:lnSpc>
              <a:spcBef>
                <a:spcPts val="575"/>
              </a:spcBef>
              <a:spcAft>
                <a:spcPct val="0"/>
              </a:spcAft>
              <a:buClr>
                <a:srgbClr val="FFED00"/>
              </a:buClr>
              <a:defRPr sz="2400">
                <a:solidFill>
                  <a:schemeClr val="tx1"/>
                </a:solidFill>
                <a:latin typeface="VladaRHSans Reg" charset="0"/>
                <a:ea typeface="MS PGothic" pitchFamily="34" charset="-128"/>
                <a:cs typeface="VladaRHSans Reg" charset="0"/>
              </a:defRPr>
            </a:lvl8pPr>
            <a:lvl9pPr marL="3886200" indent="-228600" defTabSz="457200" eaLnBrk="0" fontAlgn="base" hangingPunct="0">
              <a:lnSpc>
                <a:spcPts val="3400"/>
              </a:lnSpc>
              <a:spcBef>
                <a:spcPts val="575"/>
              </a:spcBef>
              <a:spcAft>
                <a:spcPct val="0"/>
              </a:spcAft>
              <a:buClr>
                <a:srgbClr val="FFED00"/>
              </a:buClr>
              <a:defRPr sz="2400">
                <a:solidFill>
                  <a:schemeClr val="tx1"/>
                </a:solidFill>
                <a:latin typeface="VladaRHSans Reg" charset="0"/>
                <a:ea typeface="MS PGothic" pitchFamily="34" charset="-128"/>
                <a:cs typeface="VladaRHSans Reg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</a:pPr>
            <a:fld id="{84FB1477-95A9-428C-91D6-34061E6E7EFD}" type="slidenum">
              <a:rPr lang="en-US" altLang="sr-Latn-RS" sz="900" smtClean="0">
                <a:solidFill>
                  <a:schemeClr val="bg1"/>
                </a:solidFill>
              </a:rPr>
              <a:pPr eaLnBrk="1" hangingPunct="1">
                <a:lnSpc>
                  <a:spcPct val="100000"/>
                </a:lnSpc>
                <a:spcBef>
                  <a:spcPct val="0"/>
                </a:spcBef>
              </a:pPr>
              <a:t>9</a:t>
            </a:fld>
            <a:endParaRPr lang="en-US" altLang="sr-Latn-RS" sz="900" smtClean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1200647" y="647700"/>
            <a:ext cx="7413128" cy="3303588"/>
          </a:xfrm>
        </p:spPr>
        <p:txBody>
          <a:bodyPr/>
          <a:lstStyle/>
          <a:p>
            <a:pPr>
              <a:buClr>
                <a:srgbClr val="B0CB1F"/>
              </a:buClr>
              <a:defRPr/>
            </a:pPr>
            <a:r>
              <a:rPr lang="hr-HR" altLang="sr-Latn-RS" sz="2800" b="1" dirty="0">
                <a:latin typeface="Calibri" panose="020F0502020204030204" pitchFamily="34" charset="0"/>
                <a:cs typeface="VladaRHSans Med" charset="0"/>
              </a:rPr>
              <a:t>UKUPNA RASPOLOŽIVA </a:t>
            </a:r>
            <a:r>
              <a:rPr lang="hr-HR" altLang="sr-Latn-RS" sz="2800" b="1" dirty="0" smtClean="0">
                <a:latin typeface="Calibri" panose="020F0502020204030204" pitchFamily="34" charset="0"/>
                <a:cs typeface="VladaRHSans Med" charset="0"/>
              </a:rPr>
              <a:t>SREDSTVA</a:t>
            </a:r>
          </a:p>
          <a:p>
            <a:pPr marL="342900" indent="-342900">
              <a:buClr>
                <a:srgbClr val="B0CB1F"/>
              </a:buClr>
              <a:buFont typeface="Wingdings" panose="05000000000000000000" pitchFamily="2" charset="2"/>
              <a:buChar char="§"/>
              <a:defRPr/>
            </a:pPr>
            <a:r>
              <a:rPr lang="vi-VN" b="1" dirty="0" smtClean="0">
                <a:latin typeface="Calibri" panose="020F0502020204030204" pitchFamily="34" charset="0"/>
              </a:rPr>
              <a:t>144</a:t>
            </a:r>
            <a:r>
              <a:rPr lang="hr-HR" b="1" dirty="0" smtClean="0">
                <a:latin typeface="Calibri" panose="020F0502020204030204" pitchFamily="34" charset="0"/>
              </a:rPr>
              <a:t>,</a:t>
            </a:r>
            <a:r>
              <a:rPr lang="vi-VN" b="1" dirty="0" smtClean="0">
                <a:latin typeface="Calibri" panose="020F0502020204030204" pitchFamily="34" charset="0"/>
              </a:rPr>
              <a:t>5</a:t>
            </a:r>
            <a:r>
              <a:rPr lang="hr-HR" b="1" dirty="0" smtClean="0">
                <a:latin typeface="Calibri" panose="020F0502020204030204" pitchFamily="34" charset="0"/>
              </a:rPr>
              <a:t> mil. kn </a:t>
            </a:r>
            <a:r>
              <a:rPr lang="vi-VN" b="1" dirty="0" smtClean="0">
                <a:latin typeface="Calibri" panose="020F0502020204030204" pitchFamily="34" charset="0"/>
              </a:rPr>
              <a:t>iz </a:t>
            </a:r>
            <a:r>
              <a:rPr lang="hr-HR" b="1" dirty="0" smtClean="0">
                <a:latin typeface="Calibri" panose="020F0502020204030204" pitchFamily="34" charset="0"/>
              </a:rPr>
              <a:t>Kohezijskog fonda</a:t>
            </a:r>
          </a:p>
          <a:p>
            <a:pPr>
              <a:buClr>
                <a:srgbClr val="B0CB1F"/>
              </a:buClr>
              <a:defRPr/>
            </a:pPr>
            <a:endParaRPr lang="hr-HR" sz="1600" b="1" dirty="0" smtClean="0">
              <a:latin typeface="Calibri" panose="020F0502020204030204" pitchFamily="34" charset="0"/>
            </a:endParaRPr>
          </a:p>
          <a:p>
            <a:pPr>
              <a:buClr>
                <a:srgbClr val="B0CB1F"/>
              </a:buClr>
              <a:defRPr/>
            </a:pPr>
            <a:r>
              <a:rPr lang="hr-HR" sz="2800" b="1" dirty="0" smtClean="0">
                <a:latin typeface="Calibri" panose="020F0502020204030204" pitchFamily="34" charset="0"/>
              </a:rPr>
              <a:t>IZNOS </a:t>
            </a:r>
            <a:r>
              <a:rPr lang="hr-HR" sz="2800" b="1" dirty="0">
                <a:latin typeface="Calibri" panose="020F0502020204030204" pitchFamily="34" charset="0"/>
              </a:rPr>
              <a:t>SREDSTAVA PO </a:t>
            </a:r>
            <a:r>
              <a:rPr lang="hr-HR" sz="2800" b="1" dirty="0" smtClean="0">
                <a:latin typeface="Calibri" panose="020F0502020204030204" pitchFamily="34" charset="0"/>
              </a:rPr>
              <a:t>PRIJAVITELJU</a:t>
            </a:r>
          </a:p>
          <a:p>
            <a:pPr marL="342900" indent="-342900">
              <a:buClr>
                <a:srgbClr val="B0CB1F"/>
              </a:buClr>
              <a:buFont typeface="Wingdings" panose="05000000000000000000" pitchFamily="2" charset="2"/>
              <a:buChar char="§"/>
              <a:defRPr/>
            </a:pPr>
            <a:r>
              <a:rPr lang="hr-HR" b="1" dirty="0" smtClean="0">
                <a:latin typeface="Calibri" panose="020F0502020204030204" pitchFamily="34" charset="0"/>
              </a:rPr>
              <a:t>najniži iznos 500 tisuća kn</a:t>
            </a:r>
          </a:p>
          <a:p>
            <a:pPr marL="342900" indent="-342900">
              <a:buClr>
                <a:srgbClr val="B0CB1F"/>
              </a:buClr>
              <a:buFont typeface="Wingdings" panose="05000000000000000000" pitchFamily="2" charset="2"/>
              <a:buChar char="§"/>
              <a:defRPr/>
            </a:pPr>
            <a:r>
              <a:rPr lang="hr-HR" b="1" dirty="0" smtClean="0">
                <a:latin typeface="Calibri" panose="020F0502020204030204" pitchFamily="34" charset="0"/>
              </a:rPr>
              <a:t>najviši </a:t>
            </a:r>
            <a:r>
              <a:rPr lang="hr-HR" b="1" dirty="0">
                <a:latin typeface="Calibri" panose="020F0502020204030204" pitchFamily="34" charset="0"/>
              </a:rPr>
              <a:t>iznos </a:t>
            </a:r>
            <a:r>
              <a:rPr lang="hr-HR" b="1" dirty="0" smtClean="0">
                <a:latin typeface="Calibri" panose="020F0502020204030204" pitchFamily="34" charset="0"/>
              </a:rPr>
              <a:t>4,5 </a:t>
            </a:r>
            <a:r>
              <a:rPr lang="hr-HR" b="1" dirty="0" err="1" smtClean="0">
                <a:latin typeface="Calibri" panose="020F0502020204030204" pitchFamily="34" charset="0"/>
              </a:rPr>
              <a:t>mil</a:t>
            </a:r>
            <a:r>
              <a:rPr lang="hr-HR" b="1" dirty="0" smtClean="0">
                <a:latin typeface="Calibri" panose="020F0502020204030204" pitchFamily="34" charset="0"/>
              </a:rPr>
              <a:t> kn</a:t>
            </a:r>
            <a:endParaRPr lang="hr-HR" b="1" dirty="0">
              <a:latin typeface="Calibri" panose="020F0502020204030204" pitchFamily="34" charset="0"/>
            </a:endParaRPr>
          </a:p>
          <a:p>
            <a:pPr marL="342900" indent="-342900">
              <a:buClr>
                <a:srgbClr val="B0CB1F"/>
              </a:buClr>
              <a:buFont typeface="Wingdings" panose="05000000000000000000" pitchFamily="2" charset="2"/>
              <a:buChar char="§"/>
              <a:defRPr/>
            </a:pPr>
            <a:endParaRPr lang="hr-HR" sz="2800" b="1" dirty="0">
              <a:latin typeface="Calibri" panose="020F0502020204030204" pitchFamily="34" charset="0"/>
            </a:endParaRPr>
          </a:p>
        </p:txBody>
      </p:sp>
      <p:sp>
        <p:nvSpPr>
          <p:cNvPr id="17412" name="Rezervirano mjesto broja slajda 3"/>
          <p:cNvSpPr>
            <a:spLocks noGrp="1"/>
          </p:cNvSpPr>
          <p:nvPr>
            <p:ph type="sldNum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eaLnBrk="1" hangingPunct="1"/>
            <a:fld id="{0AD59C61-02DD-4FE9-B011-31AF5AAB7EDF}" type="slidenum">
              <a:rPr lang="en-US" altLang="sr-Latn-RS" smtClean="0">
                <a:solidFill>
                  <a:schemeClr val="bg1"/>
                </a:solidFill>
              </a:rPr>
              <a:pPr eaLnBrk="1" hangingPunct="1"/>
              <a:t>10</a:t>
            </a:fld>
            <a:endParaRPr lang="en-US" altLang="sr-Latn-RS" smtClean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347373" y="466973"/>
            <a:ext cx="7770910" cy="3906243"/>
          </a:xfrm>
        </p:spPr>
        <p:txBody>
          <a:bodyPr/>
          <a:lstStyle/>
          <a:p>
            <a:pPr>
              <a:buClr>
                <a:srgbClr val="B0CB1F"/>
              </a:buClr>
              <a:defRPr/>
            </a:pPr>
            <a:r>
              <a:rPr lang="hr-HR" altLang="sr-Latn-RS" b="1" dirty="0">
                <a:latin typeface="+mn-lt"/>
                <a:cs typeface="VladaRHSans Med" charset="0"/>
              </a:rPr>
              <a:t>INTENZITET BESPOVRATNIH SREDSTAVA KF-a</a:t>
            </a:r>
            <a:endParaRPr lang="hr-HR" dirty="0" smtClean="0">
              <a:latin typeface="+mn-lt"/>
            </a:endParaRPr>
          </a:p>
          <a:p>
            <a:pPr marL="342900" indent="-342900">
              <a:buClr>
                <a:srgbClr val="B0CB1F"/>
              </a:buClr>
              <a:buFont typeface="Wingdings" panose="05000000000000000000" pitchFamily="2" charset="2"/>
              <a:buChar char="§"/>
              <a:defRPr/>
            </a:pPr>
            <a:r>
              <a:rPr lang="hr-HR" dirty="0" smtClean="0">
                <a:latin typeface="+mn-lt"/>
              </a:rPr>
              <a:t>iznos </a:t>
            </a:r>
            <a:r>
              <a:rPr lang="hr-HR" dirty="0">
                <a:latin typeface="+mn-lt"/>
              </a:rPr>
              <a:t>bespovratnih sredstava KF-a po </a:t>
            </a:r>
            <a:r>
              <a:rPr lang="hr-HR" dirty="0" smtClean="0">
                <a:latin typeface="+mn-lt"/>
              </a:rPr>
              <a:t>pojedinom </a:t>
            </a:r>
            <a:r>
              <a:rPr lang="hr-HR" dirty="0">
                <a:latin typeface="+mn-lt"/>
              </a:rPr>
              <a:t>projektnom prijedlogu </a:t>
            </a:r>
            <a:r>
              <a:rPr lang="hr-HR" dirty="0" smtClean="0">
                <a:latin typeface="+mn-lt"/>
              </a:rPr>
              <a:t>je </a:t>
            </a:r>
            <a:r>
              <a:rPr lang="hr-HR" dirty="0" err="1" smtClean="0">
                <a:latin typeface="+mn-lt"/>
              </a:rPr>
              <a:t>max</a:t>
            </a:r>
            <a:r>
              <a:rPr lang="hr-HR" dirty="0" smtClean="0">
                <a:latin typeface="+mn-lt"/>
              </a:rPr>
              <a:t>. 85</a:t>
            </a:r>
            <a:r>
              <a:rPr lang="hr-HR" dirty="0">
                <a:latin typeface="+mn-lt"/>
              </a:rPr>
              <a:t>% </a:t>
            </a:r>
            <a:r>
              <a:rPr lang="hr-HR" dirty="0" smtClean="0">
                <a:latin typeface="+mn-lt"/>
              </a:rPr>
              <a:t>od </a:t>
            </a:r>
            <a:r>
              <a:rPr lang="hr-HR" dirty="0">
                <a:latin typeface="+mn-lt"/>
              </a:rPr>
              <a:t>ukupnog iznosa prihvatljivih troškova </a:t>
            </a:r>
            <a:r>
              <a:rPr lang="hr-HR" dirty="0" smtClean="0">
                <a:latin typeface="+mn-lt"/>
              </a:rPr>
              <a:t>projekta</a:t>
            </a:r>
            <a:endParaRPr lang="hr-HR" dirty="0">
              <a:latin typeface="+mn-lt"/>
            </a:endParaRPr>
          </a:p>
          <a:p>
            <a:pPr marL="342900" indent="-342900">
              <a:lnSpc>
                <a:spcPts val="1800"/>
              </a:lnSpc>
              <a:buClr>
                <a:srgbClr val="B0CB1F"/>
              </a:buClr>
              <a:buFont typeface="Wingdings" panose="05000000000000000000" pitchFamily="2" charset="2"/>
              <a:buChar char="§"/>
              <a:defRPr/>
            </a:pPr>
            <a:endParaRPr lang="hr-HR" dirty="0" smtClean="0">
              <a:latin typeface="+mn-lt"/>
            </a:endParaRPr>
          </a:p>
          <a:p>
            <a:pPr>
              <a:buClr>
                <a:srgbClr val="B0CB1F"/>
              </a:buClr>
              <a:defRPr/>
            </a:pPr>
            <a:r>
              <a:rPr lang="hr-HR" b="1" dirty="0" smtClean="0">
                <a:latin typeface="+mn-lt"/>
              </a:rPr>
              <a:t>RETROAKTIVNO FINANCIRANJE</a:t>
            </a:r>
          </a:p>
          <a:p>
            <a:pPr marL="342900" indent="-342900">
              <a:buClr>
                <a:srgbClr val="B0CB1F"/>
              </a:buClr>
              <a:buFont typeface="Wingdings" panose="05000000000000000000" pitchFamily="2" charset="2"/>
              <a:buChar char="§"/>
              <a:defRPr/>
            </a:pPr>
            <a:r>
              <a:rPr lang="hr-HR" dirty="0" smtClean="0">
                <a:latin typeface="+mn-lt"/>
              </a:rPr>
              <a:t>nisu prihvatljive aktivnosti koje su već počele ili su završene prije donošenja Odluke o financiranju</a:t>
            </a:r>
            <a:endParaRPr lang="hr-HR" u="sng" dirty="0">
              <a:latin typeface="+mn-lt"/>
            </a:endParaRPr>
          </a:p>
        </p:txBody>
      </p:sp>
      <p:sp>
        <p:nvSpPr>
          <p:cNvPr id="18436" name="Rezervirano mjesto broja slajda 3"/>
          <p:cNvSpPr>
            <a:spLocks noGrp="1"/>
          </p:cNvSpPr>
          <p:nvPr>
            <p:ph type="sldNum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eaLnBrk="1" hangingPunct="1"/>
            <a:fld id="{B1CC309B-876E-4AC7-B307-7221AD84A02F}" type="slidenum">
              <a:rPr lang="en-US" altLang="sr-Latn-RS" smtClean="0">
                <a:solidFill>
                  <a:schemeClr val="bg1"/>
                </a:solidFill>
                <a:latin typeface="VladaRHSans Reg" charset="0"/>
              </a:rPr>
              <a:pPr eaLnBrk="1" hangingPunct="1"/>
              <a:t>11</a:t>
            </a:fld>
            <a:endParaRPr lang="en-US" altLang="sr-Latn-RS" smtClean="0">
              <a:solidFill>
                <a:schemeClr val="bg1"/>
              </a:solidFill>
              <a:latin typeface="VladaRHSans Reg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Naslov 1"/>
          <p:cNvSpPr>
            <a:spLocks noGrp="1"/>
          </p:cNvSpPr>
          <p:nvPr>
            <p:ph type="title"/>
          </p:nvPr>
        </p:nvSpPr>
        <p:spPr>
          <a:xfrm>
            <a:off x="514350" y="206375"/>
            <a:ext cx="8099425" cy="593725"/>
          </a:xfrm>
        </p:spPr>
        <p:txBody>
          <a:bodyPr/>
          <a:lstStyle/>
          <a:p>
            <a:pPr algn="ctr"/>
            <a:r>
              <a:rPr lang="hr-HR" altLang="sr-Latn-RS" sz="2400" b="1" dirty="0" smtClean="0">
                <a:latin typeface="+mn-lt"/>
                <a:cs typeface="VladaRHSans Med" charset="0"/>
              </a:rPr>
              <a:t>ADMINISTRATIVNE INFORMACIJE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514350" y="741458"/>
            <a:ext cx="7561690" cy="3830542"/>
          </a:xfrm>
        </p:spPr>
        <p:txBody>
          <a:bodyPr/>
          <a:lstStyle/>
          <a:p>
            <a:pPr>
              <a:buClr>
                <a:srgbClr val="B0CB1F"/>
              </a:buClr>
              <a:defRPr/>
            </a:pPr>
            <a:r>
              <a:rPr lang="hr-HR" b="1" dirty="0" smtClean="0">
                <a:latin typeface="+mn-lt"/>
              </a:rPr>
              <a:t>Razdoblje </a:t>
            </a:r>
            <a:r>
              <a:rPr lang="hr-HR" b="1" dirty="0">
                <a:latin typeface="+mn-lt"/>
              </a:rPr>
              <a:t>dostave projekta</a:t>
            </a:r>
            <a:r>
              <a:rPr lang="hr-HR" b="1" dirty="0" smtClean="0">
                <a:latin typeface="+mn-lt"/>
              </a:rPr>
              <a:t>:</a:t>
            </a:r>
          </a:p>
          <a:p>
            <a:pPr marL="342900" indent="-342900">
              <a:spcBef>
                <a:spcPts val="0"/>
              </a:spcBef>
              <a:buClr>
                <a:srgbClr val="B0CB1F"/>
              </a:buClr>
              <a:buFont typeface="Wingdings" panose="05000000000000000000" pitchFamily="2" charset="2"/>
              <a:buChar char="§"/>
              <a:defRPr/>
            </a:pPr>
            <a:r>
              <a:rPr lang="hr-HR" dirty="0">
                <a:latin typeface="+mn-lt"/>
              </a:rPr>
              <a:t>p</a:t>
            </a:r>
            <a:r>
              <a:rPr lang="hr-HR" dirty="0" smtClean="0">
                <a:latin typeface="+mn-lt"/>
              </a:rPr>
              <a:t>oziv objavljen 29.03.2017. na </a:t>
            </a:r>
            <a:r>
              <a:rPr lang="hr-HR" dirty="0" smtClean="0">
                <a:latin typeface="+mn-lt"/>
                <a:hlinkClick r:id="rId2"/>
              </a:rPr>
              <a:t>www.strukturnifondovi.hr</a:t>
            </a:r>
            <a:endParaRPr lang="hr-HR" dirty="0" smtClean="0">
              <a:latin typeface="+mn-lt"/>
            </a:endParaRPr>
          </a:p>
          <a:p>
            <a:pPr marL="342900" indent="-342900">
              <a:buClr>
                <a:srgbClr val="B0CB1F"/>
              </a:buClr>
              <a:buFont typeface="Wingdings" panose="05000000000000000000" pitchFamily="2" charset="2"/>
              <a:buChar char="§"/>
              <a:defRPr/>
            </a:pPr>
            <a:r>
              <a:rPr lang="hr-HR" dirty="0" smtClean="0">
                <a:latin typeface="+mn-lt"/>
              </a:rPr>
              <a:t>rok </a:t>
            </a:r>
            <a:r>
              <a:rPr lang="hr-HR" dirty="0">
                <a:latin typeface="+mn-lt"/>
              </a:rPr>
              <a:t>za podnošenje projektnih prijedloga </a:t>
            </a:r>
            <a:r>
              <a:rPr lang="hr-HR" dirty="0" smtClean="0">
                <a:latin typeface="+mn-lt"/>
              </a:rPr>
              <a:t>istječe iscrpljenjem raspoloživih financijskih sredstava, </a:t>
            </a:r>
            <a:r>
              <a:rPr lang="hr-HR" dirty="0" err="1" smtClean="0">
                <a:latin typeface="+mn-lt"/>
              </a:rPr>
              <a:t>odn</a:t>
            </a:r>
            <a:r>
              <a:rPr lang="hr-HR" dirty="0" smtClean="0">
                <a:latin typeface="+mn-lt"/>
              </a:rPr>
              <a:t>. </a:t>
            </a:r>
            <a:r>
              <a:rPr lang="hr-HR" dirty="0">
                <a:latin typeface="+mn-lt"/>
              </a:rPr>
              <a:t>najkasnije </a:t>
            </a:r>
            <a:r>
              <a:rPr lang="hr-HR" dirty="0" smtClean="0">
                <a:latin typeface="+mn-lt"/>
              </a:rPr>
              <a:t>31.12.2018.</a:t>
            </a:r>
          </a:p>
          <a:p>
            <a:pPr>
              <a:buClr>
                <a:srgbClr val="B0CB1F"/>
              </a:buClr>
              <a:defRPr/>
            </a:pPr>
            <a:r>
              <a:rPr lang="hr-HR" b="1" dirty="0">
                <a:latin typeface="+mn-lt"/>
              </a:rPr>
              <a:t>Način prijave:</a:t>
            </a:r>
          </a:p>
          <a:p>
            <a:pPr marL="342900" indent="-342900">
              <a:spcBef>
                <a:spcPts val="0"/>
              </a:spcBef>
              <a:buClr>
                <a:srgbClr val="B0CB1F"/>
              </a:buClr>
              <a:buFont typeface="Arial" panose="020B0604020202020204" pitchFamily="34" charset="0"/>
              <a:buChar char="•"/>
              <a:defRPr/>
            </a:pPr>
            <a:r>
              <a:rPr lang="hr-HR" dirty="0" smtClean="0">
                <a:latin typeface="+mn-lt"/>
              </a:rPr>
              <a:t>preporučenom </a:t>
            </a:r>
            <a:r>
              <a:rPr lang="hr-HR" dirty="0">
                <a:latin typeface="+mn-lt"/>
              </a:rPr>
              <a:t>poštanskom pošiljkom ili osobnom </a:t>
            </a:r>
            <a:r>
              <a:rPr lang="hr-HR" dirty="0" smtClean="0">
                <a:latin typeface="+mn-lt"/>
              </a:rPr>
              <a:t>dostavom u MZOE</a:t>
            </a:r>
            <a:endParaRPr lang="hr-HR" dirty="0">
              <a:latin typeface="+mn-lt"/>
            </a:endParaRPr>
          </a:p>
          <a:p>
            <a:pPr marL="342900" indent="-342900">
              <a:buClr>
                <a:srgbClr val="B0CB1F"/>
              </a:buClr>
              <a:buFont typeface="Wingdings" panose="05000000000000000000" pitchFamily="2" charset="2"/>
              <a:buChar char="§"/>
              <a:defRPr/>
            </a:pPr>
            <a:endParaRPr lang="hr-HR" u="sng" dirty="0">
              <a:latin typeface="+mn-lt"/>
            </a:endParaRPr>
          </a:p>
        </p:txBody>
      </p:sp>
      <p:sp>
        <p:nvSpPr>
          <p:cNvPr id="19460" name="Rezervirano mjesto broja slajda 3"/>
          <p:cNvSpPr>
            <a:spLocks noGrp="1"/>
          </p:cNvSpPr>
          <p:nvPr>
            <p:ph type="sldNum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eaLnBrk="1" hangingPunct="1"/>
            <a:fld id="{7D996DBB-2B8E-40CD-A6F3-D32865B86B33}" type="slidenum">
              <a:rPr lang="en-US" altLang="sr-Latn-RS" smtClean="0">
                <a:solidFill>
                  <a:schemeClr val="bg1"/>
                </a:solidFill>
                <a:latin typeface="VladaRHSans Reg" charset="0"/>
              </a:rPr>
              <a:pPr eaLnBrk="1" hangingPunct="1"/>
              <a:t>12</a:t>
            </a:fld>
            <a:endParaRPr lang="en-US" altLang="sr-Latn-RS" smtClean="0">
              <a:solidFill>
                <a:schemeClr val="bg1"/>
              </a:solidFill>
              <a:latin typeface="VladaRHSans Reg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371227" y="413634"/>
            <a:ext cx="8192328" cy="3951632"/>
          </a:xfrm>
        </p:spPr>
        <p:txBody>
          <a:bodyPr/>
          <a:lstStyle/>
          <a:p>
            <a:pPr>
              <a:defRPr/>
            </a:pPr>
            <a:r>
              <a:rPr lang="hr-HR" b="1" dirty="0">
                <a:latin typeface="+mn-lt"/>
              </a:rPr>
              <a:t>Razdoblje provedbe </a:t>
            </a:r>
            <a:r>
              <a:rPr lang="hr-HR" b="1" dirty="0" smtClean="0">
                <a:latin typeface="+mn-lt"/>
              </a:rPr>
              <a:t>projekta</a:t>
            </a:r>
          </a:p>
          <a:p>
            <a:pPr marL="342900" indent="-342900">
              <a:buClr>
                <a:srgbClr val="B0CB1F"/>
              </a:buClr>
              <a:buFont typeface="Wingdings" panose="05000000000000000000" pitchFamily="2" charset="2"/>
              <a:buChar char="§"/>
              <a:defRPr/>
            </a:pPr>
            <a:r>
              <a:rPr lang="hr-HR" dirty="0" smtClean="0">
                <a:latin typeface="+mn-lt"/>
              </a:rPr>
              <a:t>od </a:t>
            </a:r>
            <a:r>
              <a:rPr lang="hr-HR" dirty="0">
                <a:latin typeface="+mn-lt"/>
              </a:rPr>
              <a:t>dana donošenja Odluke o </a:t>
            </a:r>
            <a:r>
              <a:rPr lang="hr-HR" dirty="0" smtClean="0">
                <a:latin typeface="+mn-lt"/>
              </a:rPr>
              <a:t>financiranju, </a:t>
            </a:r>
            <a:r>
              <a:rPr lang="hr-HR" dirty="0">
                <a:latin typeface="+mn-lt"/>
              </a:rPr>
              <a:t>a </a:t>
            </a:r>
            <a:r>
              <a:rPr lang="hr-HR" u="sng" dirty="0">
                <a:latin typeface="+mn-lt"/>
              </a:rPr>
              <a:t>najkasnije 24 </a:t>
            </a:r>
            <a:r>
              <a:rPr lang="hr-HR" u="sng" dirty="0" smtClean="0">
                <a:latin typeface="+mn-lt"/>
              </a:rPr>
              <a:t>mj.</a:t>
            </a:r>
            <a:r>
              <a:rPr lang="hr-HR" dirty="0" smtClean="0">
                <a:latin typeface="+mn-lt"/>
              </a:rPr>
              <a:t> od sklapanja </a:t>
            </a:r>
            <a:r>
              <a:rPr lang="hr-HR" dirty="0">
                <a:latin typeface="+mn-lt"/>
              </a:rPr>
              <a:t>Ugovora o dodjeli bespovratnih sredstava, odnosno najkasnije do </a:t>
            </a:r>
            <a:r>
              <a:rPr lang="hr-HR" u="sng" dirty="0" smtClean="0">
                <a:latin typeface="+mn-lt"/>
              </a:rPr>
              <a:t>31.12.2020</a:t>
            </a:r>
            <a:r>
              <a:rPr lang="hr-HR" u="sng" dirty="0">
                <a:latin typeface="+mn-lt"/>
              </a:rPr>
              <a:t>.</a:t>
            </a:r>
            <a:r>
              <a:rPr lang="hr-HR" dirty="0">
                <a:latin typeface="+mn-lt"/>
              </a:rPr>
              <a:t>, </a:t>
            </a:r>
            <a:r>
              <a:rPr lang="hr-HR" dirty="0" smtClean="0">
                <a:latin typeface="+mn-lt"/>
              </a:rPr>
              <a:t>ovisno </a:t>
            </a:r>
            <a:r>
              <a:rPr lang="hr-HR" dirty="0">
                <a:latin typeface="+mn-lt"/>
              </a:rPr>
              <a:t>što nastupa </a:t>
            </a:r>
            <a:r>
              <a:rPr lang="hr-HR" dirty="0" smtClean="0">
                <a:latin typeface="+mn-lt"/>
              </a:rPr>
              <a:t>prije</a:t>
            </a:r>
          </a:p>
          <a:p>
            <a:pPr>
              <a:spcBef>
                <a:spcPts val="1800"/>
              </a:spcBef>
              <a:buClr>
                <a:srgbClr val="B0CB1F"/>
              </a:buClr>
              <a:defRPr/>
            </a:pPr>
            <a:r>
              <a:rPr lang="hr-HR" altLang="sr-Latn-RS" b="1" dirty="0">
                <a:latin typeface="+mn-lt"/>
                <a:cs typeface="VladaRHSans Med" charset="0"/>
              </a:rPr>
              <a:t>Pitanja i odgovori</a:t>
            </a:r>
            <a:endParaRPr lang="hr-HR" b="1" dirty="0" smtClean="0">
              <a:latin typeface="+mn-lt"/>
            </a:endParaRPr>
          </a:p>
          <a:p>
            <a:pPr marL="342900" indent="-342900">
              <a:buClr>
                <a:srgbClr val="B0CB1F"/>
              </a:buClr>
              <a:buFont typeface="Wingdings" panose="05000000000000000000" pitchFamily="2" charset="2"/>
              <a:buChar char="§"/>
              <a:defRPr/>
            </a:pPr>
            <a:r>
              <a:rPr lang="hr-HR" altLang="sr-Latn-RS" dirty="0">
                <a:latin typeface="+mn-lt"/>
              </a:rPr>
              <a:t>p</a:t>
            </a:r>
            <a:r>
              <a:rPr lang="hr-HR" altLang="sr-Latn-RS" dirty="0" smtClean="0">
                <a:latin typeface="+mn-lt"/>
              </a:rPr>
              <a:t>ostavljanje</a:t>
            </a:r>
            <a:r>
              <a:rPr lang="hr-HR" altLang="sr-Latn-RS" dirty="0" smtClean="0">
                <a:latin typeface="+mn-lt"/>
                <a:cs typeface="VladaRHSans Reg" charset="0"/>
              </a:rPr>
              <a:t> </a:t>
            </a:r>
            <a:r>
              <a:rPr lang="hr-HR" altLang="sr-Latn-RS" dirty="0">
                <a:latin typeface="+mn-lt"/>
                <a:cs typeface="VladaRHSans Reg" charset="0"/>
              </a:rPr>
              <a:t>pitanja s jasno naznačenom </a:t>
            </a:r>
            <a:r>
              <a:rPr lang="hr-HR" altLang="sr-Latn-RS" u="sng" dirty="0">
                <a:latin typeface="+mn-lt"/>
                <a:cs typeface="VladaRHSans Reg" charset="0"/>
              </a:rPr>
              <a:t>referencom na Poziv</a:t>
            </a:r>
            <a:r>
              <a:rPr lang="hr-HR" altLang="sr-Latn-RS" dirty="0">
                <a:latin typeface="+mn-lt"/>
                <a:cs typeface="VladaRHSans Reg" charset="0"/>
              </a:rPr>
              <a:t> dopušteno je isključivo </a:t>
            </a:r>
            <a:r>
              <a:rPr lang="hr-HR" altLang="sr-Latn-RS" u="sng" dirty="0" smtClean="0">
                <a:latin typeface="+mn-lt"/>
                <a:cs typeface="VladaRHSans Reg" charset="0"/>
              </a:rPr>
              <a:t>potencijalnim prijaviteljima</a:t>
            </a:r>
            <a:r>
              <a:rPr lang="hr-HR" altLang="sr-Latn-RS" dirty="0" smtClean="0">
                <a:latin typeface="+mn-lt"/>
                <a:cs typeface="VladaRHSans Reg" charset="0"/>
              </a:rPr>
              <a:t> na adresu e-pošte </a:t>
            </a:r>
            <a:r>
              <a:rPr lang="hr-HR" altLang="sr-Latn-RS" u="sng" dirty="0" err="1" smtClean="0">
                <a:latin typeface="+mn-lt"/>
                <a:cs typeface="VladaRHSans Reg" charset="0"/>
              </a:rPr>
              <a:t>branka.antunovic</a:t>
            </a:r>
            <a:r>
              <a:rPr lang="hr-HR" altLang="sr-Latn-RS" u="sng" dirty="0" smtClean="0">
                <a:latin typeface="+mn-lt"/>
                <a:cs typeface="VladaRHSans Reg" charset="0"/>
              </a:rPr>
              <a:t>@</a:t>
            </a:r>
            <a:r>
              <a:rPr lang="hr-HR" altLang="sr-Latn-RS" u="sng" dirty="0" err="1" smtClean="0">
                <a:latin typeface="+mn-lt"/>
                <a:cs typeface="VladaRHSans Reg" charset="0"/>
              </a:rPr>
              <a:t>mzoip.hr</a:t>
            </a:r>
            <a:endParaRPr lang="hr-HR" altLang="sr-Latn-RS" u="sng" dirty="0">
              <a:latin typeface="+mn-lt"/>
              <a:cs typeface="VladaRHSans Reg" charset="0"/>
            </a:endParaRPr>
          </a:p>
          <a:p>
            <a:pPr>
              <a:buClr>
                <a:srgbClr val="B0CB1F"/>
              </a:buClr>
              <a:defRPr/>
            </a:pPr>
            <a:endParaRPr lang="hr-HR" b="1" dirty="0">
              <a:latin typeface="+mn-lt"/>
            </a:endParaRPr>
          </a:p>
        </p:txBody>
      </p:sp>
      <p:sp>
        <p:nvSpPr>
          <p:cNvPr id="20484" name="Rezervirano mjesto broja slajda 3"/>
          <p:cNvSpPr>
            <a:spLocks noGrp="1"/>
          </p:cNvSpPr>
          <p:nvPr>
            <p:ph type="sldNum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eaLnBrk="1" hangingPunct="1"/>
            <a:fld id="{BE968B42-6E0C-4F4B-9A48-46668884557E}" type="slidenum">
              <a:rPr lang="en-US" altLang="sr-Latn-RS" smtClean="0">
                <a:solidFill>
                  <a:schemeClr val="bg1"/>
                </a:solidFill>
                <a:latin typeface="VladaRHSans Reg" charset="0"/>
              </a:rPr>
              <a:pPr eaLnBrk="1" hangingPunct="1"/>
              <a:t>13</a:t>
            </a:fld>
            <a:endParaRPr lang="en-US" altLang="sr-Latn-RS" smtClean="0">
              <a:solidFill>
                <a:schemeClr val="bg1"/>
              </a:solidFill>
              <a:latin typeface="VladaRHSans Reg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Naslov 1"/>
          <p:cNvSpPr>
            <a:spLocks noGrp="1"/>
          </p:cNvSpPr>
          <p:nvPr>
            <p:ph type="title"/>
          </p:nvPr>
        </p:nvSpPr>
        <p:spPr>
          <a:xfrm>
            <a:off x="514350" y="206375"/>
            <a:ext cx="8099425" cy="593725"/>
          </a:xfrm>
        </p:spPr>
        <p:txBody>
          <a:bodyPr/>
          <a:lstStyle/>
          <a:p>
            <a:pPr algn="ctr"/>
            <a:r>
              <a:rPr lang="hr-HR" altLang="sr-Latn-RS" sz="2800" b="1" dirty="0" smtClean="0">
                <a:latin typeface="+mn-lt"/>
                <a:cs typeface="VladaRHSans Med" charset="0"/>
              </a:rPr>
              <a:t>PRIHVATLJIVI TROŠKOVI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514350" y="833892"/>
            <a:ext cx="7985594" cy="3560198"/>
          </a:xfrm>
        </p:spPr>
        <p:txBody>
          <a:bodyPr/>
          <a:lstStyle/>
          <a:p>
            <a:pPr marL="269875" lvl="0" indent="-269875">
              <a:lnSpc>
                <a:spcPts val="2500"/>
              </a:lnSpc>
              <a:spcBef>
                <a:spcPts val="200"/>
              </a:spcBef>
              <a:spcAft>
                <a:spcPts val="600"/>
              </a:spcAft>
              <a:buClr>
                <a:srgbClr val="B0CB1F"/>
              </a:buClr>
              <a:buFont typeface="Wingdings" panose="05000000000000000000" pitchFamily="2" charset="2"/>
              <a:buChar char="§"/>
            </a:pPr>
            <a:r>
              <a:rPr lang="hr-HR" dirty="0">
                <a:latin typeface="+mn-lt"/>
              </a:rPr>
              <a:t>t</a:t>
            </a:r>
            <a:r>
              <a:rPr lang="hr-HR" dirty="0" smtClean="0">
                <a:latin typeface="+mn-lt"/>
              </a:rPr>
              <a:t>roškovi radova i nabave opreme </a:t>
            </a:r>
            <a:endParaRPr lang="hr-HR" dirty="0">
              <a:latin typeface="+mn-lt"/>
            </a:endParaRPr>
          </a:p>
          <a:p>
            <a:pPr marL="269875" lvl="0" indent="-269875">
              <a:lnSpc>
                <a:spcPts val="2500"/>
              </a:lnSpc>
              <a:spcBef>
                <a:spcPts val="200"/>
              </a:spcBef>
              <a:spcAft>
                <a:spcPts val="600"/>
              </a:spcAft>
              <a:buClr>
                <a:srgbClr val="B0CB1F"/>
              </a:buClr>
              <a:buFont typeface="Wingdings" panose="05000000000000000000" pitchFamily="2" charset="2"/>
              <a:buChar char="§"/>
            </a:pPr>
            <a:r>
              <a:rPr lang="hr-HR" dirty="0">
                <a:latin typeface="+mn-lt"/>
              </a:rPr>
              <a:t>t</a:t>
            </a:r>
            <a:r>
              <a:rPr lang="hr-HR" dirty="0" smtClean="0">
                <a:latin typeface="+mn-lt"/>
              </a:rPr>
              <a:t>roškovi </a:t>
            </a:r>
            <a:r>
              <a:rPr lang="hr-HR" dirty="0">
                <a:latin typeface="+mn-lt"/>
              </a:rPr>
              <a:t>nadzora </a:t>
            </a:r>
            <a:r>
              <a:rPr lang="hr-HR" dirty="0" smtClean="0">
                <a:latin typeface="+mn-lt"/>
              </a:rPr>
              <a:t>radova</a:t>
            </a:r>
            <a:endParaRPr lang="hr-HR" dirty="0">
              <a:latin typeface="+mn-lt"/>
            </a:endParaRPr>
          </a:p>
          <a:p>
            <a:pPr marL="269875" lvl="0" indent="-269875">
              <a:lnSpc>
                <a:spcPts val="2500"/>
              </a:lnSpc>
              <a:spcBef>
                <a:spcPts val="200"/>
              </a:spcBef>
              <a:buClr>
                <a:srgbClr val="B0CB1F"/>
              </a:buClr>
              <a:buFont typeface="Wingdings" panose="05000000000000000000" pitchFamily="2" charset="2"/>
              <a:buChar char="§"/>
            </a:pPr>
            <a:r>
              <a:rPr lang="hr-HR" dirty="0">
                <a:latin typeface="+mn-lt"/>
              </a:rPr>
              <a:t>t</a:t>
            </a:r>
            <a:r>
              <a:rPr lang="hr-HR" dirty="0" smtClean="0">
                <a:latin typeface="+mn-lt"/>
              </a:rPr>
              <a:t>roškovi usluga </a:t>
            </a:r>
          </a:p>
          <a:p>
            <a:pPr marL="803275" lvl="0" indent="-261938">
              <a:lnSpc>
                <a:spcPts val="2900"/>
              </a:lnSpc>
              <a:spcBef>
                <a:spcPts val="200"/>
              </a:spcBef>
              <a:buFont typeface="Arial" panose="020B0604020202020204" pitchFamily="34" charset="0"/>
              <a:buChar char="•"/>
            </a:pPr>
            <a:r>
              <a:rPr lang="hr-HR" dirty="0" smtClean="0">
                <a:latin typeface="+mn-lt"/>
              </a:rPr>
              <a:t>izdaci </a:t>
            </a:r>
            <a:r>
              <a:rPr lang="hr-HR" dirty="0">
                <a:latin typeface="+mn-lt"/>
              </a:rPr>
              <a:t>za upravljanje projektom </a:t>
            </a:r>
            <a:r>
              <a:rPr lang="hr-HR" dirty="0" smtClean="0">
                <a:latin typeface="+mn-lt"/>
              </a:rPr>
              <a:t>(npr. </a:t>
            </a:r>
            <a:r>
              <a:rPr lang="hr-HR" dirty="0">
                <a:latin typeface="+mn-lt"/>
              </a:rPr>
              <a:t>s</a:t>
            </a:r>
            <a:r>
              <a:rPr lang="hr-HR" dirty="0" smtClean="0">
                <a:latin typeface="+mn-lt"/>
              </a:rPr>
              <a:t>avjetodavne </a:t>
            </a:r>
            <a:r>
              <a:rPr lang="hr-HR" dirty="0">
                <a:latin typeface="+mn-lt"/>
              </a:rPr>
              <a:t>usluge, osim neizravnih troškova), </a:t>
            </a:r>
            <a:r>
              <a:rPr lang="hr-HR" dirty="0" smtClean="0">
                <a:latin typeface="+mn-lt"/>
              </a:rPr>
              <a:t>pod </a:t>
            </a:r>
            <a:r>
              <a:rPr lang="hr-HR" dirty="0">
                <a:latin typeface="+mn-lt"/>
              </a:rPr>
              <a:t>uvjetom da su povezani s provedbom projektnih </a:t>
            </a:r>
            <a:r>
              <a:rPr lang="hr-HR" dirty="0" smtClean="0">
                <a:latin typeface="+mn-lt"/>
              </a:rPr>
              <a:t>aktivnosti</a:t>
            </a:r>
            <a:endParaRPr lang="hr-HR" dirty="0">
              <a:solidFill>
                <a:srgbClr val="FF0000"/>
              </a:solidFill>
              <a:latin typeface="+mn-lt"/>
            </a:endParaRPr>
          </a:p>
          <a:p>
            <a:pPr marL="803275" lvl="0" indent="-261938">
              <a:lnSpc>
                <a:spcPts val="2900"/>
              </a:lnSpc>
              <a:spcBef>
                <a:spcPts val="200"/>
              </a:spcBef>
              <a:buFont typeface="Arial" panose="020B0604020202020204" pitchFamily="34" charset="0"/>
              <a:buChar char="•"/>
            </a:pPr>
            <a:r>
              <a:rPr lang="hr-HR" dirty="0" smtClean="0">
                <a:latin typeface="+mn-lt"/>
              </a:rPr>
              <a:t>informativno-obrazovne aktivnosti (seminari, radionice, leci…) </a:t>
            </a:r>
            <a:r>
              <a:rPr lang="hr-HR" dirty="0" err="1" smtClean="0">
                <a:latin typeface="+mn-lt"/>
              </a:rPr>
              <a:t>uklj</a:t>
            </a:r>
            <a:r>
              <a:rPr lang="hr-HR" dirty="0" smtClean="0">
                <a:latin typeface="+mn-lt"/>
              </a:rPr>
              <a:t>. mjere promidžbe </a:t>
            </a:r>
            <a:r>
              <a:rPr lang="hr-HR" dirty="0">
                <a:latin typeface="+mn-lt"/>
              </a:rPr>
              <a:t>i </a:t>
            </a:r>
            <a:r>
              <a:rPr lang="hr-HR" dirty="0" smtClean="0">
                <a:latin typeface="+mn-lt"/>
              </a:rPr>
              <a:t>vidljivosti – </a:t>
            </a:r>
            <a:r>
              <a:rPr lang="hr-HR" dirty="0" err="1" smtClean="0">
                <a:latin typeface="+mn-lt"/>
              </a:rPr>
              <a:t>max</a:t>
            </a:r>
            <a:r>
              <a:rPr lang="hr-HR" dirty="0" smtClean="0">
                <a:latin typeface="+mn-lt"/>
              </a:rPr>
              <a:t>. 5% vrijednosti ugovora za radove</a:t>
            </a:r>
            <a:endParaRPr lang="hr-HR" sz="2000" u="sng" dirty="0">
              <a:latin typeface="+mn-lt"/>
            </a:endParaRPr>
          </a:p>
        </p:txBody>
      </p:sp>
      <p:sp>
        <p:nvSpPr>
          <p:cNvPr id="19460" name="Rezervirano mjesto broja slajda 3"/>
          <p:cNvSpPr>
            <a:spLocks noGrp="1"/>
          </p:cNvSpPr>
          <p:nvPr>
            <p:ph type="sldNum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eaLnBrk="1" hangingPunct="1"/>
            <a:fld id="{7D996DBB-2B8E-40CD-A6F3-D32865B86B33}" type="slidenum">
              <a:rPr lang="en-US" altLang="sr-Latn-RS" smtClean="0">
                <a:solidFill>
                  <a:schemeClr val="bg1"/>
                </a:solidFill>
                <a:latin typeface="VladaRHSans Reg" charset="0"/>
              </a:rPr>
              <a:pPr eaLnBrk="1" hangingPunct="1"/>
              <a:t>14</a:t>
            </a:fld>
            <a:endParaRPr lang="en-US" altLang="sr-Latn-RS" smtClean="0">
              <a:solidFill>
                <a:schemeClr val="bg1"/>
              </a:solidFill>
              <a:latin typeface="VladaRHSans Reg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503740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Naslov 1"/>
          <p:cNvSpPr>
            <a:spLocks noGrp="1"/>
          </p:cNvSpPr>
          <p:nvPr>
            <p:ph type="title"/>
          </p:nvPr>
        </p:nvSpPr>
        <p:spPr>
          <a:xfrm>
            <a:off x="514350" y="103368"/>
            <a:ext cx="8099425" cy="294198"/>
          </a:xfrm>
        </p:spPr>
        <p:txBody>
          <a:bodyPr/>
          <a:lstStyle/>
          <a:p>
            <a:pPr algn="ctr"/>
            <a:r>
              <a:rPr lang="hr-HR" altLang="sr-Latn-RS" sz="2000" b="1" dirty="0" smtClean="0">
                <a:latin typeface="+mn-lt"/>
                <a:cs typeface="VladaRHSans Med" charset="0"/>
              </a:rPr>
              <a:t>UVJETI </a:t>
            </a:r>
            <a:r>
              <a:rPr lang="hr-HR" altLang="sr-Latn-RS" sz="2000" b="1" dirty="0" smtClean="0">
                <a:latin typeface="+mn-lt"/>
                <a:cs typeface="VladaRHSans Med" charset="0"/>
              </a:rPr>
              <a:t>PRIHVATLJIVOSTI IZDATAKA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514350" y="469127"/>
            <a:ext cx="7985594" cy="4039263"/>
          </a:xfrm>
        </p:spPr>
        <p:txBody>
          <a:bodyPr/>
          <a:lstStyle/>
          <a:p>
            <a:pPr lvl="0">
              <a:lnSpc>
                <a:spcPts val="2000"/>
              </a:lnSpc>
              <a:spcBef>
                <a:spcPts val="0"/>
              </a:spcBef>
            </a:pPr>
            <a:r>
              <a:rPr lang="hr-HR" sz="1200" b="1" dirty="0">
                <a:solidFill>
                  <a:prstClr val="black"/>
                </a:solidFill>
                <a:latin typeface="+mn-lt"/>
              </a:rPr>
              <a:t>Izdaci moraju ispunjavati uvjete prihvatljivosti sukladno Pravilniku o prihvatljivosti izdataka (NN 143/14) i Uputama za prijavitelje:</a:t>
            </a:r>
          </a:p>
          <a:p>
            <a:pPr marL="171450" lvl="0" indent="-171450">
              <a:lnSpc>
                <a:spcPts val="2000"/>
              </a:lnSpc>
              <a:spcBef>
                <a:spcPts val="0"/>
              </a:spcBef>
              <a:buClr>
                <a:srgbClr val="B0CB1F"/>
              </a:buClr>
              <a:buFont typeface="Wingdings" panose="05000000000000000000" pitchFamily="2" charset="2"/>
              <a:buChar char="§"/>
            </a:pPr>
            <a:r>
              <a:rPr lang="hr-HR" sz="1200" dirty="0">
                <a:solidFill>
                  <a:prstClr val="black"/>
                </a:solidFill>
                <a:latin typeface="+mn-lt"/>
              </a:rPr>
              <a:t>Izdatak je povezan i nastao je u okviru projekta, koji je u skladu s kriterijima utvrđenim od strane OPKK Odbora za praćenje, a za koji je preuzeta obveza u Ugovoru o dodjeli bespovratnih sredstava</a:t>
            </a:r>
          </a:p>
          <a:p>
            <a:pPr marL="171450" lvl="0" indent="-171450">
              <a:lnSpc>
                <a:spcPts val="2000"/>
              </a:lnSpc>
              <a:spcBef>
                <a:spcPts val="0"/>
              </a:spcBef>
              <a:buClr>
                <a:srgbClr val="B0CB1F"/>
              </a:buClr>
              <a:buFont typeface="Wingdings" panose="05000000000000000000" pitchFamily="2" charset="2"/>
              <a:buChar char="§"/>
            </a:pPr>
            <a:r>
              <a:rPr lang="hr-HR" sz="1200" dirty="0">
                <a:solidFill>
                  <a:prstClr val="black"/>
                </a:solidFill>
                <a:latin typeface="+mn-lt"/>
              </a:rPr>
              <a:t>Izdatak je nastao na razini Korisnika i plaćen je od strane Korisnika</a:t>
            </a:r>
          </a:p>
          <a:p>
            <a:pPr marL="171450" lvl="0" indent="-171450">
              <a:lnSpc>
                <a:spcPts val="2000"/>
              </a:lnSpc>
              <a:spcBef>
                <a:spcPts val="0"/>
              </a:spcBef>
              <a:buClr>
                <a:srgbClr val="B0CB1F"/>
              </a:buClr>
              <a:buFont typeface="Wingdings" panose="05000000000000000000" pitchFamily="2" charset="2"/>
              <a:buChar char="§"/>
            </a:pPr>
            <a:r>
              <a:rPr lang="hr-HR" sz="1100" dirty="0">
                <a:solidFill>
                  <a:prstClr val="black"/>
                </a:solidFill>
                <a:latin typeface="+mn-lt"/>
              </a:rPr>
              <a:t>biti povezani s troškovima nastalima za vrijeme trajanja (razdoblja) provedbe projekta</a:t>
            </a:r>
          </a:p>
          <a:p>
            <a:pPr marL="171450" lvl="0" indent="-171450">
              <a:lnSpc>
                <a:spcPts val="2000"/>
              </a:lnSpc>
              <a:spcBef>
                <a:spcPts val="0"/>
              </a:spcBef>
              <a:buClr>
                <a:srgbClr val="B0CB1F"/>
              </a:buClr>
              <a:buFont typeface="Wingdings" panose="05000000000000000000" pitchFamily="2" charset="2"/>
              <a:buChar char="§"/>
            </a:pPr>
            <a:r>
              <a:rPr lang="hr-HR" sz="1100" dirty="0">
                <a:solidFill>
                  <a:prstClr val="black"/>
                </a:solidFill>
                <a:latin typeface="+mn-lt"/>
              </a:rPr>
              <a:t>biti povezani i nastati u okviru projekta koji je odabran u okviru ovog Poziva, u skladu s kriterijima odabira, a za koji je preuzeta obveza u Ugovoru o dodjeli bespovratnih sredstava </a:t>
            </a:r>
          </a:p>
          <a:p>
            <a:pPr marL="171450" lvl="0" indent="-171450">
              <a:lnSpc>
                <a:spcPts val="2000"/>
              </a:lnSpc>
              <a:spcBef>
                <a:spcPts val="0"/>
              </a:spcBef>
              <a:buClr>
                <a:srgbClr val="B0CB1F"/>
              </a:buClr>
              <a:buFont typeface="Wingdings" panose="05000000000000000000" pitchFamily="2" charset="2"/>
              <a:buChar char="§"/>
            </a:pPr>
            <a:r>
              <a:rPr lang="hr-HR" sz="1200" dirty="0">
                <a:solidFill>
                  <a:prstClr val="black"/>
                </a:solidFill>
                <a:latin typeface="+mn-lt"/>
              </a:rPr>
              <a:t>Izdatak je plaćen na temelju ugovora za radove i usluge dodijeljenih u skladu sa Zakonom o javnoj nabavi (NN 120/16). Detaljniji Uvjeti za prihvatljivost izdataka projekta utvrđuju se u posebnom dijelu Ugovora o bespovratnim sredstvima.</a:t>
            </a:r>
          </a:p>
          <a:p>
            <a:pPr marL="171450" lvl="0" indent="-171450">
              <a:lnSpc>
                <a:spcPts val="2000"/>
              </a:lnSpc>
              <a:spcBef>
                <a:spcPts val="0"/>
              </a:spcBef>
              <a:buClr>
                <a:srgbClr val="B0CB1F"/>
              </a:buClr>
              <a:buFont typeface="Wingdings" panose="05000000000000000000" pitchFamily="2" charset="2"/>
              <a:buChar char="§"/>
            </a:pPr>
            <a:r>
              <a:rPr lang="hr-HR" sz="1200" dirty="0">
                <a:solidFill>
                  <a:prstClr val="black"/>
                </a:solidFill>
                <a:latin typeface="+mn-lt"/>
              </a:rPr>
              <a:t>Izdatak je stvaran, odnosno potkrijepljen računima ili računovodstvenim dokumentima jednake dokazne vrijednosti </a:t>
            </a:r>
          </a:p>
          <a:p>
            <a:pPr marL="171450" lvl="0" indent="-171450">
              <a:lnSpc>
                <a:spcPts val="2000"/>
              </a:lnSpc>
              <a:spcBef>
                <a:spcPts val="0"/>
              </a:spcBef>
              <a:buClr>
                <a:srgbClr val="B0CB1F"/>
              </a:buClr>
              <a:buFont typeface="Wingdings" panose="05000000000000000000" pitchFamily="2" charset="2"/>
              <a:buChar char="§"/>
            </a:pPr>
            <a:r>
              <a:rPr lang="hr-HR" sz="1200" dirty="0">
                <a:solidFill>
                  <a:prstClr val="black"/>
                </a:solidFill>
                <a:latin typeface="+mn-lt"/>
              </a:rPr>
              <a:t>Projekt ne dobiva pomoć iz drugog financijskog instrumenta Zajednice, u skladu sa zahtjevom iz čl. 54, st. 5 Opće Uredbe</a:t>
            </a:r>
          </a:p>
          <a:p>
            <a:pPr marL="182563" lvl="0" indent="-182563">
              <a:lnSpc>
                <a:spcPts val="2000"/>
              </a:lnSpc>
              <a:spcBef>
                <a:spcPts val="0"/>
              </a:spcBef>
              <a:buClr>
                <a:srgbClr val="B0CB1F"/>
              </a:buClr>
              <a:buFont typeface="Wingdings" panose="05000000000000000000" pitchFamily="2" charset="2"/>
              <a:buChar char="§"/>
              <a:tabLst>
                <a:tab pos="182563" algn="l"/>
              </a:tabLst>
              <a:defRPr/>
            </a:pPr>
            <a:r>
              <a:rPr lang="hr-HR" sz="1200" dirty="0">
                <a:solidFill>
                  <a:prstClr val="black"/>
                </a:solidFill>
                <a:latin typeface="+mn-lt"/>
              </a:rPr>
              <a:t>Izdatak je nastao nakon donošenja Odluke o financiranju projekta, a najkasnije 24 mjeseca nakon sklapanja Ugovora o dodjeli bespovratnih sredstava, odnosno najkasnije do 31.12.2020. (ovisno što nastupi prije)</a:t>
            </a:r>
          </a:p>
          <a:p>
            <a:pPr marL="182563" lvl="0" indent="-182563">
              <a:lnSpc>
                <a:spcPts val="2000"/>
              </a:lnSpc>
              <a:spcBef>
                <a:spcPts val="0"/>
              </a:spcBef>
              <a:buClr>
                <a:srgbClr val="B0CB1F"/>
              </a:buClr>
              <a:buFont typeface="Wingdings" panose="05000000000000000000" pitchFamily="2" charset="2"/>
              <a:buChar char="§"/>
              <a:tabLst>
                <a:tab pos="182563" algn="l"/>
              </a:tabLst>
              <a:defRPr/>
            </a:pPr>
            <a:r>
              <a:rPr lang="hr-HR" sz="1200" dirty="0">
                <a:solidFill>
                  <a:prstClr val="black"/>
                </a:solidFill>
                <a:latin typeface="+mn-lt"/>
              </a:rPr>
              <a:t>Razdoblje prihvatljivosti izdataka je</a:t>
            </a:r>
            <a:r>
              <a:rPr lang="hr-HR" sz="1200" dirty="0">
                <a:solidFill>
                  <a:srgbClr val="FF0000"/>
                </a:solidFill>
                <a:latin typeface="+mn-lt"/>
              </a:rPr>
              <a:t> </a:t>
            </a:r>
            <a:r>
              <a:rPr lang="hr-HR" sz="1200" dirty="0">
                <a:solidFill>
                  <a:prstClr val="black"/>
                </a:solidFill>
                <a:latin typeface="+mn-lt"/>
              </a:rPr>
              <a:t>najkasnije 24+6 mjeseci nakon sklapanja Ugovora o dodjeli bespovratnih sredstava, odnosno najkasnije do 30.06.2021.</a:t>
            </a:r>
            <a:endParaRPr lang="hr-HR" sz="1200" dirty="0">
              <a:solidFill>
                <a:srgbClr val="FF0000"/>
              </a:solidFill>
              <a:latin typeface="+mn-lt"/>
            </a:endParaRPr>
          </a:p>
          <a:p>
            <a:pPr>
              <a:lnSpc>
                <a:spcPts val="2000"/>
              </a:lnSpc>
              <a:spcBef>
                <a:spcPts val="0"/>
              </a:spcBef>
              <a:buClr>
                <a:srgbClr val="B0CB1F"/>
              </a:buClr>
              <a:defRPr/>
            </a:pPr>
            <a:endParaRPr lang="hr-HR" sz="1200" u="sng" dirty="0">
              <a:latin typeface="+mn-lt"/>
            </a:endParaRPr>
          </a:p>
        </p:txBody>
      </p:sp>
      <p:sp>
        <p:nvSpPr>
          <p:cNvPr id="19460" name="Rezervirano mjesto broja slajda 3"/>
          <p:cNvSpPr>
            <a:spLocks noGrp="1"/>
          </p:cNvSpPr>
          <p:nvPr>
            <p:ph type="sldNum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eaLnBrk="1" hangingPunct="1"/>
            <a:fld id="{7D996DBB-2B8E-40CD-A6F3-D32865B86B33}" type="slidenum">
              <a:rPr lang="en-US" altLang="sr-Latn-RS" smtClean="0">
                <a:solidFill>
                  <a:schemeClr val="bg1"/>
                </a:solidFill>
                <a:latin typeface="VladaRHSans Reg" charset="0"/>
              </a:rPr>
              <a:pPr eaLnBrk="1" hangingPunct="1"/>
              <a:t>15</a:t>
            </a:fld>
            <a:endParaRPr lang="en-US" altLang="sr-Latn-RS" smtClean="0">
              <a:solidFill>
                <a:schemeClr val="bg1"/>
              </a:solidFill>
              <a:latin typeface="VladaRHSans Reg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58713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7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spcBef>
                <a:spcPts val="575"/>
              </a:spcBef>
            </a:pPr>
            <a:endParaRPr lang="hr-HR" altLang="sr-Latn-RS" sz="2000" dirty="0" smtClean="0">
              <a:latin typeface="VladaRHSans Reg" charset="0"/>
              <a:cs typeface="VladaRHSans Reg" charset="0"/>
            </a:endParaRPr>
          </a:p>
          <a:p>
            <a:pPr algn="ctr">
              <a:spcBef>
                <a:spcPts val="575"/>
              </a:spcBef>
            </a:pPr>
            <a:r>
              <a:rPr lang="hr-HR" altLang="sr-Latn-RS" sz="3200" dirty="0" smtClean="0">
                <a:latin typeface="+mn-lt"/>
                <a:cs typeface="VladaRHSans Reg" charset="0"/>
              </a:rPr>
              <a:t>Hvala na pažnji!</a:t>
            </a:r>
          </a:p>
          <a:p>
            <a:pPr>
              <a:spcBef>
                <a:spcPts val="575"/>
              </a:spcBef>
            </a:pPr>
            <a:endParaRPr lang="hr-HR" altLang="sr-Latn-RS" dirty="0" smtClean="0">
              <a:latin typeface="VladaRHSans Reg" charset="0"/>
              <a:cs typeface="VladaRHSans Reg" charset="0"/>
            </a:endParaRPr>
          </a:p>
        </p:txBody>
      </p:sp>
      <p:sp>
        <p:nvSpPr>
          <p:cNvPr id="21508" name="Rezervirano mjesto broja slajda 3"/>
          <p:cNvSpPr>
            <a:spLocks noGrp="1"/>
          </p:cNvSpPr>
          <p:nvPr>
            <p:ph type="sldNum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eaLnBrk="1" hangingPunct="1"/>
            <a:fld id="{1772FBEA-9D82-467C-9FCD-F822149A5A74}" type="slidenum">
              <a:rPr lang="en-US" altLang="sr-Latn-RS" smtClean="0">
                <a:solidFill>
                  <a:schemeClr val="bg1"/>
                </a:solidFill>
                <a:latin typeface="VladaRHSans Reg" charset="0"/>
              </a:rPr>
              <a:pPr eaLnBrk="1" hangingPunct="1"/>
              <a:t>16</a:t>
            </a:fld>
            <a:endParaRPr lang="en-US" altLang="sr-Latn-RS" smtClean="0">
              <a:solidFill>
                <a:schemeClr val="bg1"/>
              </a:solidFill>
              <a:latin typeface="VladaRHSans Reg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hr-HR" altLang="sr-Latn-RS" sz="2800" b="1" dirty="0" smtClean="0">
                <a:latin typeface="Calibri" panose="020F0502020204030204" pitchFamily="34" charset="0"/>
                <a:cs typeface="VladaRHSans Med" charset="0"/>
              </a:rPr>
              <a:t>INFORMATIVNA RADIONICA</a:t>
            </a:r>
            <a:br>
              <a:rPr lang="hr-HR" altLang="sr-Latn-RS" sz="2800" b="1" dirty="0" smtClean="0">
                <a:latin typeface="Calibri" panose="020F0502020204030204" pitchFamily="34" charset="0"/>
                <a:cs typeface="VladaRHSans Med" charset="0"/>
              </a:rPr>
            </a:br>
            <a:r>
              <a:rPr lang="hr-HR" altLang="sr-Latn-RS" sz="2800" b="1" dirty="0" smtClean="0">
                <a:latin typeface="Calibri" panose="020F0502020204030204" pitchFamily="34" charset="0"/>
                <a:cs typeface="VladaRHSans Med" charset="0"/>
              </a:rPr>
              <a:t>Uvodne napomene</a:t>
            </a:r>
            <a:endParaRPr lang="en-US" altLang="sr-Latn-RS" sz="2800" b="1" dirty="0" smtClean="0">
              <a:latin typeface="Calibri" panose="020F0502020204030204" pitchFamily="34" charset="0"/>
              <a:cs typeface="VladaRHSans Med" charset="0"/>
            </a:endParaRPr>
          </a:p>
        </p:txBody>
      </p:sp>
      <p:sp>
        <p:nvSpPr>
          <p:cNvPr id="7171" name="Content Placeholder 2"/>
          <p:cNvSpPr>
            <a:spLocks noGrp="1"/>
          </p:cNvSpPr>
          <p:nvPr>
            <p:ph idx="1"/>
          </p:nvPr>
        </p:nvSpPr>
        <p:spPr>
          <a:xfrm>
            <a:off x="514350" y="1478597"/>
            <a:ext cx="8099425" cy="2838450"/>
          </a:xfrm>
        </p:spPr>
        <p:txBody>
          <a:bodyPr/>
          <a:lstStyle/>
          <a:p>
            <a:pPr marL="342900" indent="-342900" eaLnBrk="1" hangingPunct="1">
              <a:spcBef>
                <a:spcPts val="575"/>
              </a:spcBef>
              <a:buClr>
                <a:srgbClr val="B0CB1F"/>
              </a:buClr>
              <a:buFont typeface="Wingdings" panose="05000000000000000000" pitchFamily="2" charset="2"/>
              <a:buChar char="§"/>
              <a:defRPr/>
            </a:pPr>
            <a:r>
              <a:rPr lang="hr-HR" altLang="sr-Latn-RS" dirty="0" smtClean="0">
                <a:latin typeface="Calibri" panose="020F0502020204030204" pitchFamily="34" charset="0"/>
                <a:cs typeface="VladaRHSans Reg" charset="0"/>
              </a:rPr>
              <a:t>radionica ne služi za davanje prethodnog mišljenja u vezi s prihvatljivošću prijavitelja, projekta ili aktivnosti i troškova</a:t>
            </a:r>
          </a:p>
          <a:p>
            <a:pPr marL="342900" indent="-342900" eaLnBrk="1" hangingPunct="1">
              <a:spcBef>
                <a:spcPts val="575"/>
              </a:spcBef>
              <a:buClr>
                <a:srgbClr val="B0CB1F"/>
              </a:buClr>
              <a:buFont typeface="Wingdings" panose="05000000000000000000" pitchFamily="2" charset="2"/>
              <a:buChar char="§"/>
              <a:defRPr/>
            </a:pPr>
            <a:r>
              <a:rPr lang="hr-HR" altLang="sr-Latn-RS" dirty="0" smtClean="0">
                <a:latin typeface="Calibri" panose="020F0502020204030204" pitchFamily="34" charset="0"/>
                <a:cs typeface="VladaRHSans Reg" charset="0"/>
              </a:rPr>
              <a:t>radionica ne služi kao zamjena za postupak odabira projektnog prijedloga</a:t>
            </a:r>
          </a:p>
          <a:p>
            <a:pPr marL="342900" indent="-342900" eaLnBrk="1" hangingPunct="1">
              <a:spcBef>
                <a:spcPts val="575"/>
              </a:spcBef>
              <a:buClr>
                <a:srgbClr val="B0CB1F"/>
              </a:buClr>
              <a:buFont typeface="Wingdings" panose="05000000000000000000" pitchFamily="2" charset="2"/>
              <a:buChar char="§"/>
              <a:defRPr/>
            </a:pPr>
            <a:r>
              <a:rPr lang="hr-HR" altLang="sr-Latn-RS" dirty="0" smtClean="0">
                <a:latin typeface="Calibri" panose="020F0502020204030204" pitchFamily="34" charset="0"/>
                <a:cs typeface="VladaRHSans Reg" charset="0"/>
              </a:rPr>
              <a:t>radionica </a:t>
            </a:r>
            <a:r>
              <a:rPr lang="hr-HR" altLang="sr-Latn-RS" dirty="0">
                <a:latin typeface="Calibri" panose="020F0502020204030204" pitchFamily="34" charset="0"/>
                <a:cs typeface="VladaRHSans Reg" charset="0"/>
              </a:rPr>
              <a:t>se snima (audio snimak) u cilju pripreme </a:t>
            </a:r>
            <a:r>
              <a:rPr lang="hr-HR" altLang="sr-Latn-RS" dirty="0" smtClean="0">
                <a:latin typeface="Calibri" panose="020F0502020204030204" pitchFamily="34" charset="0"/>
                <a:cs typeface="VladaRHSans Reg" charset="0"/>
              </a:rPr>
              <a:t>zapisnika</a:t>
            </a:r>
          </a:p>
        </p:txBody>
      </p:sp>
      <p:sp>
        <p:nvSpPr>
          <p:cNvPr id="7172" name="Slide Number Placeholder 5"/>
          <p:cNvSpPr>
            <a:spLocks noGrp="1"/>
          </p:cNvSpPr>
          <p:nvPr>
            <p:ph type="sldNum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lnSpc>
                <a:spcPts val="3400"/>
              </a:lnSpc>
              <a:spcBef>
                <a:spcPts val="575"/>
              </a:spcBef>
              <a:defRPr sz="2400">
                <a:solidFill>
                  <a:schemeClr val="tx1"/>
                </a:solidFill>
                <a:latin typeface="VladaRHSans Reg" charset="0"/>
                <a:ea typeface="MS PGothic" pitchFamily="34" charset="-128"/>
                <a:cs typeface="VladaRHSans Reg" charset="0"/>
              </a:defRPr>
            </a:lvl1pPr>
            <a:lvl2pPr marL="742950" indent="-285750" eaLnBrk="0" hangingPunct="0">
              <a:lnSpc>
                <a:spcPts val="3400"/>
              </a:lnSpc>
              <a:spcBef>
                <a:spcPts val="575"/>
              </a:spcBef>
              <a:buClr>
                <a:srgbClr val="FFED00"/>
              </a:buClr>
              <a:defRPr sz="2400">
                <a:solidFill>
                  <a:schemeClr val="tx1"/>
                </a:solidFill>
                <a:latin typeface="VladaRHSans Reg" charset="0"/>
                <a:ea typeface="MS PGothic" pitchFamily="34" charset="-128"/>
                <a:cs typeface="VladaRHSans Reg" charset="0"/>
              </a:defRPr>
            </a:lvl2pPr>
            <a:lvl3pPr marL="1143000" indent="-228600" eaLnBrk="0" hangingPunct="0">
              <a:lnSpc>
                <a:spcPts val="3400"/>
              </a:lnSpc>
              <a:spcBef>
                <a:spcPts val="575"/>
              </a:spcBef>
              <a:buClr>
                <a:srgbClr val="FFED00"/>
              </a:buClr>
              <a:defRPr sz="2400">
                <a:solidFill>
                  <a:schemeClr val="tx1"/>
                </a:solidFill>
                <a:latin typeface="VladaRHSans Reg" charset="0"/>
                <a:ea typeface="MS PGothic" pitchFamily="34" charset="-128"/>
                <a:cs typeface="VladaRHSans Reg" charset="0"/>
              </a:defRPr>
            </a:lvl3pPr>
            <a:lvl4pPr marL="1600200" indent="-228600" eaLnBrk="0" hangingPunct="0">
              <a:lnSpc>
                <a:spcPts val="3400"/>
              </a:lnSpc>
              <a:spcBef>
                <a:spcPts val="575"/>
              </a:spcBef>
              <a:buClr>
                <a:srgbClr val="FFED00"/>
              </a:buClr>
              <a:defRPr sz="2400">
                <a:solidFill>
                  <a:schemeClr val="tx1"/>
                </a:solidFill>
                <a:latin typeface="VladaRHSans Reg" charset="0"/>
                <a:ea typeface="MS PGothic" pitchFamily="34" charset="-128"/>
                <a:cs typeface="VladaRHSans Reg" charset="0"/>
              </a:defRPr>
            </a:lvl4pPr>
            <a:lvl5pPr marL="2057400" indent="-228600" eaLnBrk="0" hangingPunct="0">
              <a:lnSpc>
                <a:spcPts val="3400"/>
              </a:lnSpc>
              <a:spcBef>
                <a:spcPts val="575"/>
              </a:spcBef>
              <a:buClr>
                <a:srgbClr val="FFED00"/>
              </a:buClr>
              <a:defRPr sz="2400">
                <a:solidFill>
                  <a:schemeClr val="tx1"/>
                </a:solidFill>
                <a:latin typeface="VladaRHSans Reg" charset="0"/>
                <a:ea typeface="MS PGothic" pitchFamily="34" charset="-128"/>
                <a:cs typeface="VladaRHSans Reg" charset="0"/>
              </a:defRPr>
            </a:lvl5pPr>
            <a:lvl6pPr marL="2514600" indent="-228600" defTabSz="457200" eaLnBrk="0" fontAlgn="base" hangingPunct="0">
              <a:lnSpc>
                <a:spcPts val="3400"/>
              </a:lnSpc>
              <a:spcBef>
                <a:spcPts val="575"/>
              </a:spcBef>
              <a:spcAft>
                <a:spcPct val="0"/>
              </a:spcAft>
              <a:buClr>
                <a:srgbClr val="FFED00"/>
              </a:buClr>
              <a:defRPr sz="2400">
                <a:solidFill>
                  <a:schemeClr val="tx1"/>
                </a:solidFill>
                <a:latin typeface="VladaRHSans Reg" charset="0"/>
                <a:ea typeface="MS PGothic" pitchFamily="34" charset="-128"/>
                <a:cs typeface="VladaRHSans Reg" charset="0"/>
              </a:defRPr>
            </a:lvl6pPr>
            <a:lvl7pPr marL="2971800" indent="-228600" defTabSz="457200" eaLnBrk="0" fontAlgn="base" hangingPunct="0">
              <a:lnSpc>
                <a:spcPts val="3400"/>
              </a:lnSpc>
              <a:spcBef>
                <a:spcPts val="575"/>
              </a:spcBef>
              <a:spcAft>
                <a:spcPct val="0"/>
              </a:spcAft>
              <a:buClr>
                <a:srgbClr val="FFED00"/>
              </a:buClr>
              <a:defRPr sz="2400">
                <a:solidFill>
                  <a:schemeClr val="tx1"/>
                </a:solidFill>
                <a:latin typeface="VladaRHSans Reg" charset="0"/>
                <a:ea typeface="MS PGothic" pitchFamily="34" charset="-128"/>
                <a:cs typeface="VladaRHSans Reg" charset="0"/>
              </a:defRPr>
            </a:lvl7pPr>
            <a:lvl8pPr marL="3429000" indent="-228600" defTabSz="457200" eaLnBrk="0" fontAlgn="base" hangingPunct="0">
              <a:lnSpc>
                <a:spcPts val="3400"/>
              </a:lnSpc>
              <a:spcBef>
                <a:spcPts val="575"/>
              </a:spcBef>
              <a:spcAft>
                <a:spcPct val="0"/>
              </a:spcAft>
              <a:buClr>
                <a:srgbClr val="FFED00"/>
              </a:buClr>
              <a:defRPr sz="2400">
                <a:solidFill>
                  <a:schemeClr val="tx1"/>
                </a:solidFill>
                <a:latin typeface="VladaRHSans Reg" charset="0"/>
                <a:ea typeface="MS PGothic" pitchFamily="34" charset="-128"/>
                <a:cs typeface="VladaRHSans Reg" charset="0"/>
              </a:defRPr>
            </a:lvl8pPr>
            <a:lvl9pPr marL="3886200" indent="-228600" defTabSz="457200" eaLnBrk="0" fontAlgn="base" hangingPunct="0">
              <a:lnSpc>
                <a:spcPts val="3400"/>
              </a:lnSpc>
              <a:spcBef>
                <a:spcPts val="575"/>
              </a:spcBef>
              <a:spcAft>
                <a:spcPct val="0"/>
              </a:spcAft>
              <a:buClr>
                <a:srgbClr val="FFED00"/>
              </a:buClr>
              <a:defRPr sz="2400">
                <a:solidFill>
                  <a:schemeClr val="tx1"/>
                </a:solidFill>
                <a:latin typeface="VladaRHSans Reg" charset="0"/>
                <a:ea typeface="MS PGothic" pitchFamily="34" charset="-128"/>
                <a:cs typeface="VladaRHSans Reg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</a:pPr>
            <a:fld id="{085064A9-11FA-4C4D-932A-35D2717CBCD7}" type="slidenum">
              <a:rPr lang="en-US" altLang="sr-Latn-RS" sz="900" smtClean="0">
                <a:solidFill>
                  <a:schemeClr val="bg1"/>
                </a:solidFill>
              </a:rPr>
              <a:pPr eaLnBrk="1" hangingPunct="1">
                <a:lnSpc>
                  <a:spcPct val="100000"/>
                </a:lnSpc>
                <a:spcBef>
                  <a:spcPct val="0"/>
                </a:spcBef>
              </a:pPr>
              <a:t>1</a:t>
            </a:fld>
            <a:endParaRPr lang="en-US" altLang="sr-Latn-RS" sz="900" smtClean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>
          <a:xfrm>
            <a:off x="336909" y="277937"/>
            <a:ext cx="8099425" cy="527050"/>
          </a:xfrm>
        </p:spPr>
        <p:txBody>
          <a:bodyPr/>
          <a:lstStyle/>
          <a:p>
            <a:pPr algn="ctr" eaLnBrk="1" hangingPunct="1"/>
            <a:r>
              <a:rPr lang="hr-HR" altLang="sr-Latn-RS" sz="2400" b="1" dirty="0" smtClean="0">
                <a:latin typeface="Calibri" panose="020F0502020204030204" pitchFamily="34" charset="0"/>
                <a:cs typeface="VladaRHSans Med" charset="0"/>
              </a:rPr>
              <a:t>GRAĐENJE RECIKLAŽNIH DVORIŠTA</a:t>
            </a:r>
            <a:endParaRPr lang="en-US" altLang="sr-Latn-RS" sz="2400" b="1" dirty="0" smtClean="0">
              <a:latin typeface="Calibri" panose="020F0502020204030204" pitchFamily="34" charset="0"/>
              <a:cs typeface="VladaRHSans Med" charset="0"/>
            </a:endParaRPr>
          </a:p>
        </p:txBody>
      </p:sp>
      <p:sp>
        <p:nvSpPr>
          <p:cNvPr id="8195" name="Slide Number Placeholder 3"/>
          <p:cNvSpPr>
            <a:spLocks noGrp="1"/>
          </p:cNvSpPr>
          <p:nvPr>
            <p:ph type="sldNum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lnSpc>
                <a:spcPts val="3400"/>
              </a:lnSpc>
              <a:spcBef>
                <a:spcPts val="575"/>
              </a:spcBef>
              <a:defRPr sz="2400">
                <a:solidFill>
                  <a:schemeClr val="tx1"/>
                </a:solidFill>
                <a:latin typeface="VladaRHSans Reg" charset="0"/>
                <a:ea typeface="MS PGothic" pitchFamily="34" charset="-128"/>
                <a:cs typeface="VladaRHSans Reg" charset="0"/>
              </a:defRPr>
            </a:lvl1pPr>
            <a:lvl2pPr marL="742950" indent="-285750" eaLnBrk="0" hangingPunct="0">
              <a:lnSpc>
                <a:spcPts val="3400"/>
              </a:lnSpc>
              <a:spcBef>
                <a:spcPts val="575"/>
              </a:spcBef>
              <a:buClr>
                <a:srgbClr val="FFED00"/>
              </a:buClr>
              <a:defRPr sz="2400">
                <a:solidFill>
                  <a:schemeClr val="tx1"/>
                </a:solidFill>
                <a:latin typeface="VladaRHSans Reg" charset="0"/>
                <a:ea typeface="MS PGothic" pitchFamily="34" charset="-128"/>
                <a:cs typeface="VladaRHSans Reg" charset="0"/>
              </a:defRPr>
            </a:lvl2pPr>
            <a:lvl3pPr marL="1143000" indent="-228600" eaLnBrk="0" hangingPunct="0">
              <a:lnSpc>
                <a:spcPts val="3400"/>
              </a:lnSpc>
              <a:spcBef>
                <a:spcPts val="575"/>
              </a:spcBef>
              <a:buClr>
                <a:srgbClr val="FFED00"/>
              </a:buClr>
              <a:defRPr sz="2400">
                <a:solidFill>
                  <a:schemeClr val="tx1"/>
                </a:solidFill>
                <a:latin typeface="VladaRHSans Reg" charset="0"/>
                <a:ea typeface="MS PGothic" pitchFamily="34" charset="-128"/>
                <a:cs typeface="VladaRHSans Reg" charset="0"/>
              </a:defRPr>
            </a:lvl3pPr>
            <a:lvl4pPr marL="1600200" indent="-228600" eaLnBrk="0" hangingPunct="0">
              <a:lnSpc>
                <a:spcPts val="3400"/>
              </a:lnSpc>
              <a:spcBef>
                <a:spcPts val="575"/>
              </a:spcBef>
              <a:buClr>
                <a:srgbClr val="FFED00"/>
              </a:buClr>
              <a:defRPr sz="2400">
                <a:solidFill>
                  <a:schemeClr val="tx1"/>
                </a:solidFill>
                <a:latin typeface="VladaRHSans Reg" charset="0"/>
                <a:ea typeface="MS PGothic" pitchFamily="34" charset="-128"/>
                <a:cs typeface="VladaRHSans Reg" charset="0"/>
              </a:defRPr>
            </a:lvl4pPr>
            <a:lvl5pPr marL="2057400" indent="-228600" eaLnBrk="0" hangingPunct="0">
              <a:lnSpc>
                <a:spcPts val="3400"/>
              </a:lnSpc>
              <a:spcBef>
                <a:spcPts val="575"/>
              </a:spcBef>
              <a:buClr>
                <a:srgbClr val="FFED00"/>
              </a:buClr>
              <a:defRPr sz="2400">
                <a:solidFill>
                  <a:schemeClr val="tx1"/>
                </a:solidFill>
                <a:latin typeface="VladaRHSans Reg" charset="0"/>
                <a:ea typeface="MS PGothic" pitchFamily="34" charset="-128"/>
                <a:cs typeface="VladaRHSans Reg" charset="0"/>
              </a:defRPr>
            </a:lvl5pPr>
            <a:lvl6pPr marL="2514600" indent="-228600" defTabSz="457200" eaLnBrk="0" fontAlgn="base" hangingPunct="0">
              <a:lnSpc>
                <a:spcPts val="3400"/>
              </a:lnSpc>
              <a:spcBef>
                <a:spcPts val="575"/>
              </a:spcBef>
              <a:spcAft>
                <a:spcPct val="0"/>
              </a:spcAft>
              <a:buClr>
                <a:srgbClr val="FFED00"/>
              </a:buClr>
              <a:defRPr sz="2400">
                <a:solidFill>
                  <a:schemeClr val="tx1"/>
                </a:solidFill>
                <a:latin typeface="VladaRHSans Reg" charset="0"/>
                <a:ea typeface="MS PGothic" pitchFamily="34" charset="-128"/>
                <a:cs typeface="VladaRHSans Reg" charset="0"/>
              </a:defRPr>
            </a:lvl6pPr>
            <a:lvl7pPr marL="2971800" indent="-228600" defTabSz="457200" eaLnBrk="0" fontAlgn="base" hangingPunct="0">
              <a:lnSpc>
                <a:spcPts val="3400"/>
              </a:lnSpc>
              <a:spcBef>
                <a:spcPts val="575"/>
              </a:spcBef>
              <a:spcAft>
                <a:spcPct val="0"/>
              </a:spcAft>
              <a:buClr>
                <a:srgbClr val="FFED00"/>
              </a:buClr>
              <a:defRPr sz="2400">
                <a:solidFill>
                  <a:schemeClr val="tx1"/>
                </a:solidFill>
                <a:latin typeface="VladaRHSans Reg" charset="0"/>
                <a:ea typeface="MS PGothic" pitchFamily="34" charset="-128"/>
                <a:cs typeface="VladaRHSans Reg" charset="0"/>
              </a:defRPr>
            </a:lvl7pPr>
            <a:lvl8pPr marL="3429000" indent="-228600" defTabSz="457200" eaLnBrk="0" fontAlgn="base" hangingPunct="0">
              <a:lnSpc>
                <a:spcPts val="3400"/>
              </a:lnSpc>
              <a:spcBef>
                <a:spcPts val="575"/>
              </a:spcBef>
              <a:spcAft>
                <a:spcPct val="0"/>
              </a:spcAft>
              <a:buClr>
                <a:srgbClr val="FFED00"/>
              </a:buClr>
              <a:defRPr sz="2400">
                <a:solidFill>
                  <a:schemeClr val="tx1"/>
                </a:solidFill>
                <a:latin typeface="VladaRHSans Reg" charset="0"/>
                <a:ea typeface="MS PGothic" pitchFamily="34" charset="-128"/>
                <a:cs typeface="VladaRHSans Reg" charset="0"/>
              </a:defRPr>
            </a:lvl8pPr>
            <a:lvl9pPr marL="3886200" indent="-228600" defTabSz="457200" eaLnBrk="0" fontAlgn="base" hangingPunct="0">
              <a:lnSpc>
                <a:spcPts val="3400"/>
              </a:lnSpc>
              <a:spcBef>
                <a:spcPts val="575"/>
              </a:spcBef>
              <a:spcAft>
                <a:spcPct val="0"/>
              </a:spcAft>
              <a:buClr>
                <a:srgbClr val="FFED00"/>
              </a:buClr>
              <a:defRPr sz="2400">
                <a:solidFill>
                  <a:schemeClr val="tx1"/>
                </a:solidFill>
                <a:latin typeface="VladaRHSans Reg" charset="0"/>
                <a:ea typeface="MS PGothic" pitchFamily="34" charset="-128"/>
                <a:cs typeface="VladaRHSans Reg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</a:pPr>
            <a:fld id="{C8C6FE4D-373A-4F3F-8240-86C0E43E0B8B}" type="slidenum">
              <a:rPr lang="en-US" altLang="sr-Latn-RS" sz="900" smtClean="0">
                <a:solidFill>
                  <a:schemeClr val="bg1"/>
                </a:solidFill>
              </a:rPr>
              <a:pPr eaLnBrk="1" hangingPunct="1">
                <a:lnSpc>
                  <a:spcPct val="100000"/>
                </a:lnSpc>
                <a:spcBef>
                  <a:spcPct val="0"/>
                </a:spcBef>
              </a:pPr>
              <a:t>2</a:t>
            </a:fld>
            <a:endParaRPr lang="en-US" altLang="sr-Latn-RS" sz="900" smtClean="0">
              <a:solidFill>
                <a:schemeClr val="bg1"/>
              </a:solidFill>
            </a:endParaRPr>
          </a:p>
        </p:txBody>
      </p:sp>
      <p:sp>
        <p:nvSpPr>
          <p:cNvPr id="8196" name="Content Placeholder 2"/>
          <p:cNvSpPr>
            <a:spLocks noGrp="1"/>
          </p:cNvSpPr>
          <p:nvPr>
            <p:ph idx="1"/>
          </p:nvPr>
        </p:nvSpPr>
        <p:spPr>
          <a:xfrm>
            <a:off x="270344" y="866775"/>
            <a:ext cx="8165990" cy="3419475"/>
          </a:xfrm>
        </p:spPr>
        <p:txBody>
          <a:bodyPr/>
          <a:lstStyle/>
          <a:p>
            <a:pPr eaLnBrk="1" hangingPunct="1">
              <a:buClr>
                <a:srgbClr val="B0CB1F"/>
              </a:buClr>
              <a:buFont typeface="Wingdings" pitchFamily="2" charset="2"/>
              <a:buChar char="§"/>
            </a:pPr>
            <a:r>
              <a:rPr lang="hr-HR" altLang="sr-Latn-RS" b="1" dirty="0" smtClean="0">
                <a:latin typeface="Calibri" panose="020F0502020204030204" pitchFamily="34" charset="0"/>
                <a:cs typeface="VladaRHSans Reg" charset="0"/>
              </a:rPr>
              <a:t>vrsta poziva -  </a:t>
            </a:r>
            <a:r>
              <a:rPr lang="hr-HR" altLang="sr-Latn-RS" dirty="0" smtClean="0">
                <a:latin typeface="Calibri" panose="020F0502020204030204" pitchFamily="34" charset="0"/>
                <a:cs typeface="VladaRHSans Reg" charset="0"/>
              </a:rPr>
              <a:t>otvoreni postupak u modalitetu trajnog poziva</a:t>
            </a:r>
          </a:p>
          <a:p>
            <a:pPr eaLnBrk="1" hangingPunct="1">
              <a:buClr>
                <a:srgbClr val="B0CB1F"/>
              </a:buClr>
              <a:buFont typeface="Wingdings" pitchFamily="2" charset="2"/>
              <a:buChar char="§"/>
            </a:pPr>
            <a:r>
              <a:rPr lang="hr-HR" altLang="sr-Latn-RS" b="1" dirty="0">
                <a:latin typeface="Calibri" panose="020F0502020204030204" pitchFamily="34" charset="0"/>
                <a:cs typeface="VladaRHSans Reg" charset="0"/>
              </a:rPr>
              <a:t>s</a:t>
            </a:r>
            <a:r>
              <a:rPr lang="hr-HR" altLang="sr-Latn-RS" b="1" dirty="0" smtClean="0">
                <a:latin typeface="Calibri" panose="020F0502020204030204" pitchFamily="34" charset="0"/>
                <a:cs typeface="VladaRHSans Reg" charset="0"/>
              </a:rPr>
              <a:t>vrha poziva </a:t>
            </a:r>
            <a:r>
              <a:rPr lang="hr-HR" altLang="sr-Latn-RS" dirty="0" smtClean="0">
                <a:latin typeface="Calibri" panose="020F0502020204030204" pitchFamily="34" charset="0"/>
                <a:cs typeface="VladaRHSans Reg" charset="0"/>
              </a:rPr>
              <a:t>- doprinos povećanju stope odvojeno prikupljenog komunalnog otpada i smanjenju količine otpada koji se odlaže na odlagalište</a:t>
            </a:r>
          </a:p>
          <a:p>
            <a:pPr eaLnBrk="1" hangingPunct="1">
              <a:buClr>
                <a:srgbClr val="B0CB1F"/>
              </a:buClr>
              <a:buFont typeface="Wingdings" pitchFamily="2" charset="2"/>
              <a:buChar char="§"/>
            </a:pPr>
            <a:r>
              <a:rPr lang="hr-HR" altLang="sr-Latn-RS" b="1" dirty="0">
                <a:latin typeface="Calibri" panose="020F0502020204030204" pitchFamily="34" charset="0"/>
                <a:cs typeface="VladaRHSans Reg" charset="0"/>
              </a:rPr>
              <a:t>p</a:t>
            </a:r>
            <a:r>
              <a:rPr lang="hr-HR" altLang="sr-Latn-RS" b="1" dirty="0" smtClean="0">
                <a:latin typeface="Calibri" panose="020F0502020204030204" pitchFamily="34" charset="0"/>
                <a:cs typeface="VladaRHSans Reg" charset="0"/>
              </a:rPr>
              <a:t>redmet poziva - </a:t>
            </a:r>
            <a:r>
              <a:rPr lang="hr-HR" altLang="sr-Latn-RS" dirty="0" smtClean="0">
                <a:latin typeface="Calibri" panose="020F0502020204030204" pitchFamily="34" charset="0"/>
                <a:cs typeface="VladaRHSans Reg" charset="0"/>
              </a:rPr>
              <a:t>g</a:t>
            </a:r>
            <a:r>
              <a:rPr lang="vi-VN" altLang="sr-Latn-RS" dirty="0" smtClean="0">
                <a:latin typeface="Calibri" panose="020F0502020204030204" pitchFamily="34" charset="0"/>
                <a:cs typeface="VladaRHSans Reg" charset="0"/>
              </a:rPr>
              <a:t>rađenje </a:t>
            </a:r>
            <a:r>
              <a:rPr lang="hr-HR" altLang="sr-Latn-RS" dirty="0" smtClean="0">
                <a:latin typeface="Calibri" panose="020F0502020204030204" pitchFamily="34" charset="0"/>
                <a:cs typeface="VladaRHSans Reg" charset="0"/>
              </a:rPr>
              <a:t>RD</a:t>
            </a:r>
            <a:r>
              <a:rPr lang="vi-VN" altLang="sr-Latn-RS" dirty="0" smtClean="0">
                <a:latin typeface="Calibri" panose="020F0502020204030204" pitchFamily="34" charset="0"/>
                <a:cs typeface="VladaRHSans Reg" charset="0"/>
              </a:rPr>
              <a:t> što uključuje građevinske radove, opremu i nadzor, tehničku pomoć za upravljanje projektom i provedbu informativno</a:t>
            </a:r>
            <a:r>
              <a:rPr lang="hr-HR" altLang="sr-Latn-RS" dirty="0" smtClean="0">
                <a:latin typeface="Calibri" panose="020F0502020204030204" pitchFamily="34" charset="0"/>
                <a:cs typeface="VladaRHSans Reg" charset="0"/>
              </a:rPr>
              <a:t>-</a:t>
            </a:r>
            <a:r>
              <a:rPr lang="vi-VN" altLang="sr-Latn-RS" dirty="0" smtClean="0">
                <a:latin typeface="Calibri" panose="020F0502020204030204" pitchFamily="34" charset="0"/>
                <a:cs typeface="VladaRHSans Reg" charset="0"/>
              </a:rPr>
              <a:t>obrazovnih aktivnosti</a:t>
            </a:r>
            <a:endParaRPr lang="ta-IN" altLang="sr-Latn-RS" dirty="0" smtClean="0">
              <a:latin typeface="Calibri" panose="020F0502020204030204" pitchFamily="34" charset="0"/>
              <a:cs typeface="VladaRHSans Reg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Naslov 1"/>
          <p:cNvSpPr>
            <a:spLocks noGrp="1"/>
          </p:cNvSpPr>
          <p:nvPr>
            <p:ph type="title"/>
          </p:nvPr>
        </p:nvSpPr>
        <p:spPr>
          <a:xfrm>
            <a:off x="514350" y="206375"/>
            <a:ext cx="8099425" cy="403225"/>
          </a:xfrm>
        </p:spPr>
        <p:txBody>
          <a:bodyPr/>
          <a:lstStyle/>
          <a:p>
            <a:pPr algn="ctr"/>
            <a:r>
              <a:rPr lang="hr-HR" altLang="sr-Latn-RS" sz="2800" b="1" dirty="0" smtClean="0">
                <a:latin typeface="+mn-lt"/>
                <a:cs typeface="VladaRHSans Med" charset="0"/>
              </a:rPr>
              <a:t>OČEKIVANI REZULTATI ULAGANJA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675861" y="990600"/>
            <a:ext cx="7076661" cy="3028950"/>
          </a:xfrm>
        </p:spPr>
        <p:txBody>
          <a:bodyPr/>
          <a:lstStyle/>
          <a:p>
            <a:pPr>
              <a:buClr>
                <a:srgbClr val="B0CB1F"/>
              </a:buClr>
              <a:buFont typeface="Wingdings" panose="05000000000000000000" pitchFamily="2" charset="2"/>
              <a:buChar char="§"/>
              <a:defRPr/>
            </a:pPr>
            <a:r>
              <a:rPr lang="hr-HR" dirty="0">
                <a:latin typeface="Calibri" panose="020F0502020204030204" pitchFamily="34" charset="0"/>
              </a:rPr>
              <a:t>p</a:t>
            </a:r>
            <a:r>
              <a:rPr lang="vi-VN" dirty="0" smtClean="0">
                <a:latin typeface="Calibri" panose="020F0502020204030204" pitchFamily="34" charset="0"/>
              </a:rPr>
              <a:t>rojektni prijedlo</a:t>
            </a:r>
            <a:r>
              <a:rPr lang="hr-HR" dirty="0" smtClean="0">
                <a:latin typeface="Calibri" panose="020F0502020204030204" pitchFamily="34" charset="0"/>
              </a:rPr>
              <a:t>g</a:t>
            </a:r>
            <a:r>
              <a:rPr lang="vi-VN" dirty="0" smtClean="0">
                <a:latin typeface="Calibri" panose="020F0502020204030204" pitchFamily="34" charset="0"/>
              </a:rPr>
              <a:t> mora </a:t>
            </a:r>
            <a:r>
              <a:rPr lang="vi-VN" dirty="0">
                <a:latin typeface="Calibri" panose="020F0502020204030204" pitchFamily="34" charset="0"/>
              </a:rPr>
              <a:t>rezultirati izgrađenim i opremljenim </a:t>
            </a:r>
            <a:r>
              <a:rPr lang="hr-HR" dirty="0" smtClean="0">
                <a:latin typeface="Calibri" panose="020F0502020204030204" pitchFamily="34" charset="0"/>
              </a:rPr>
              <a:t>RD </a:t>
            </a:r>
            <a:r>
              <a:rPr lang="vi-VN" dirty="0" smtClean="0">
                <a:latin typeface="Calibri" panose="020F0502020204030204" pitchFamily="34" charset="0"/>
              </a:rPr>
              <a:t>u </a:t>
            </a:r>
            <a:r>
              <a:rPr lang="vi-VN" dirty="0">
                <a:latin typeface="Calibri" panose="020F0502020204030204" pitchFamily="34" charset="0"/>
              </a:rPr>
              <a:t>zadanim vremenskim rokovima, ishođenom uporabnom dozvolom, upisom u Očevidnik </a:t>
            </a:r>
            <a:r>
              <a:rPr lang="hr-HR" dirty="0" smtClean="0">
                <a:latin typeface="Calibri" panose="020F0502020204030204" pitchFamily="34" charset="0"/>
              </a:rPr>
              <a:t>RD,</a:t>
            </a:r>
            <a:r>
              <a:rPr lang="vi-VN" dirty="0" smtClean="0">
                <a:latin typeface="Calibri" panose="020F0502020204030204" pitchFamily="34" charset="0"/>
              </a:rPr>
              <a:t> </a:t>
            </a:r>
            <a:r>
              <a:rPr lang="vi-VN" dirty="0">
                <a:latin typeface="Calibri" panose="020F0502020204030204" pitchFamily="34" charset="0"/>
              </a:rPr>
              <a:t>te provedenim informativno-obrazovnim </a:t>
            </a:r>
            <a:r>
              <a:rPr lang="vi-VN" dirty="0" smtClean="0">
                <a:latin typeface="Calibri" panose="020F0502020204030204" pitchFamily="34" charset="0"/>
              </a:rPr>
              <a:t>aktivnostima</a:t>
            </a:r>
            <a:endParaRPr lang="hr-HR" b="1" dirty="0" smtClean="0">
              <a:latin typeface="Calibri" panose="020F0502020204030204" pitchFamily="34" charset="0"/>
              <a:cs typeface="VladaRHSans Med"/>
            </a:endParaRPr>
          </a:p>
          <a:p>
            <a:pPr marL="0" indent="0">
              <a:spcBef>
                <a:spcPct val="0"/>
              </a:spcBef>
              <a:buClr>
                <a:srgbClr val="B0CB1F"/>
              </a:buClr>
              <a:defRPr/>
            </a:pPr>
            <a:endParaRPr lang="hr-HR" b="1" dirty="0">
              <a:latin typeface="Calibri" panose="020F0502020204030204" pitchFamily="34" charset="0"/>
              <a:cs typeface="VladaRHSans Med"/>
            </a:endParaRPr>
          </a:p>
        </p:txBody>
      </p:sp>
      <p:sp>
        <p:nvSpPr>
          <p:cNvPr id="9220" name="Rezervirano mjesto broja slajda 3"/>
          <p:cNvSpPr>
            <a:spLocks noGrp="1"/>
          </p:cNvSpPr>
          <p:nvPr>
            <p:ph type="sldNum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lnSpc>
                <a:spcPts val="3400"/>
              </a:lnSpc>
              <a:spcBef>
                <a:spcPts val="575"/>
              </a:spcBef>
              <a:defRPr sz="2400">
                <a:solidFill>
                  <a:schemeClr val="tx1"/>
                </a:solidFill>
                <a:latin typeface="VladaRHSans Reg" charset="0"/>
                <a:ea typeface="MS PGothic" pitchFamily="34" charset="-128"/>
                <a:cs typeface="VladaRHSans Reg" charset="0"/>
              </a:defRPr>
            </a:lvl1pPr>
            <a:lvl2pPr marL="742950" indent="-285750" eaLnBrk="0" hangingPunct="0">
              <a:lnSpc>
                <a:spcPts val="3400"/>
              </a:lnSpc>
              <a:spcBef>
                <a:spcPts val="575"/>
              </a:spcBef>
              <a:buClr>
                <a:srgbClr val="FFED00"/>
              </a:buClr>
              <a:defRPr sz="2400">
                <a:solidFill>
                  <a:schemeClr val="tx1"/>
                </a:solidFill>
                <a:latin typeface="VladaRHSans Reg" charset="0"/>
                <a:ea typeface="MS PGothic" pitchFamily="34" charset="-128"/>
                <a:cs typeface="VladaRHSans Reg" charset="0"/>
              </a:defRPr>
            </a:lvl2pPr>
            <a:lvl3pPr marL="1143000" indent="-228600" eaLnBrk="0" hangingPunct="0">
              <a:lnSpc>
                <a:spcPts val="3400"/>
              </a:lnSpc>
              <a:spcBef>
                <a:spcPts val="575"/>
              </a:spcBef>
              <a:buClr>
                <a:srgbClr val="FFED00"/>
              </a:buClr>
              <a:defRPr sz="2400">
                <a:solidFill>
                  <a:schemeClr val="tx1"/>
                </a:solidFill>
                <a:latin typeface="VladaRHSans Reg" charset="0"/>
                <a:ea typeface="MS PGothic" pitchFamily="34" charset="-128"/>
                <a:cs typeface="VladaRHSans Reg" charset="0"/>
              </a:defRPr>
            </a:lvl3pPr>
            <a:lvl4pPr marL="1600200" indent="-228600" eaLnBrk="0" hangingPunct="0">
              <a:lnSpc>
                <a:spcPts val="3400"/>
              </a:lnSpc>
              <a:spcBef>
                <a:spcPts val="575"/>
              </a:spcBef>
              <a:buClr>
                <a:srgbClr val="FFED00"/>
              </a:buClr>
              <a:defRPr sz="2400">
                <a:solidFill>
                  <a:schemeClr val="tx1"/>
                </a:solidFill>
                <a:latin typeface="VladaRHSans Reg" charset="0"/>
                <a:ea typeface="MS PGothic" pitchFamily="34" charset="-128"/>
                <a:cs typeface="VladaRHSans Reg" charset="0"/>
              </a:defRPr>
            </a:lvl4pPr>
            <a:lvl5pPr marL="2057400" indent="-228600" eaLnBrk="0" hangingPunct="0">
              <a:lnSpc>
                <a:spcPts val="3400"/>
              </a:lnSpc>
              <a:spcBef>
                <a:spcPts val="575"/>
              </a:spcBef>
              <a:buClr>
                <a:srgbClr val="FFED00"/>
              </a:buClr>
              <a:defRPr sz="2400">
                <a:solidFill>
                  <a:schemeClr val="tx1"/>
                </a:solidFill>
                <a:latin typeface="VladaRHSans Reg" charset="0"/>
                <a:ea typeface="MS PGothic" pitchFamily="34" charset="-128"/>
                <a:cs typeface="VladaRHSans Reg" charset="0"/>
              </a:defRPr>
            </a:lvl5pPr>
            <a:lvl6pPr marL="2514600" indent="-228600" defTabSz="457200" eaLnBrk="0" fontAlgn="base" hangingPunct="0">
              <a:lnSpc>
                <a:spcPts val="3400"/>
              </a:lnSpc>
              <a:spcBef>
                <a:spcPts val="575"/>
              </a:spcBef>
              <a:spcAft>
                <a:spcPct val="0"/>
              </a:spcAft>
              <a:buClr>
                <a:srgbClr val="FFED00"/>
              </a:buClr>
              <a:defRPr sz="2400">
                <a:solidFill>
                  <a:schemeClr val="tx1"/>
                </a:solidFill>
                <a:latin typeface="VladaRHSans Reg" charset="0"/>
                <a:ea typeface="MS PGothic" pitchFamily="34" charset="-128"/>
                <a:cs typeface="VladaRHSans Reg" charset="0"/>
              </a:defRPr>
            </a:lvl6pPr>
            <a:lvl7pPr marL="2971800" indent="-228600" defTabSz="457200" eaLnBrk="0" fontAlgn="base" hangingPunct="0">
              <a:lnSpc>
                <a:spcPts val="3400"/>
              </a:lnSpc>
              <a:spcBef>
                <a:spcPts val="575"/>
              </a:spcBef>
              <a:spcAft>
                <a:spcPct val="0"/>
              </a:spcAft>
              <a:buClr>
                <a:srgbClr val="FFED00"/>
              </a:buClr>
              <a:defRPr sz="2400">
                <a:solidFill>
                  <a:schemeClr val="tx1"/>
                </a:solidFill>
                <a:latin typeface="VladaRHSans Reg" charset="0"/>
                <a:ea typeface="MS PGothic" pitchFamily="34" charset="-128"/>
                <a:cs typeface="VladaRHSans Reg" charset="0"/>
              </a:defRPr>
            </a:lvl7pPr>
            <a:lvl8pPr marL="3429000" indent="-228600" defTabSz="457200" eaLnBrk="0" fontAlgn="base" hangingPunct="0">
              <a:lnSpc>
                <a:spcPts val="3400"/>
              </a:lnSpc>
              <a:spcBef>
                <a:spcPts val="575"/>
              </a:spcBef>
              <a:spcAft>
                <a:spcPct val="0"/>
              </a:spcAft>
              <a:buClr>
                <a:srgbClr val="FFED00"/>
              </a:buClr>
              <a:defRPr sz="2400">
                <a:solidFill>
                  <a:schemeClr val="tx1"/>
                </a:solidFill>
                <a:latin typeface="VladaRHSans Reg" charset="0"/>
                <a:ea typeface="MS PGothic" pitchFamily="34" charset="-128"/>
                <a:cs typeface="VladaRHSans Reg" charset="0"/>
              </a:defRPr>
            </a:lvl8pPr>
            <a:lvl9pPr marL="3886200" indent="-228600" defTabSz="457200" eaLnBrk="0" fontAlgn="base" hangingPunct="0">
              <a:lnSpc>
                <a:spcPts val="3400"/>
              </a:lnSpc>
              <a:spcBef>
                <a:spcPts val="575"/>
              </a:spcBef>
              <a:spcAft>
                <a:spcPct val="0"/>
              </a:spcAft>
              <a:buClr>
                <a:srgbClr val="FFED00"/>
              </a:buClr>
              <a:defRPr sz="2400">
                <a:solidFill>
                  <a:schemeClr val="tx1"/>
                </a:solidFill>
                <a:latin typeface="VladaRHSans Reg" charset="0"/>
                <a:ea typeface="MS PGothic" pitchFamily="34" charset="-128"/>
                <a:cs typeface="VladaRHSans Reg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</a:pPr>
            <a:fld id="{5AF6EC5C-2B85-4963-AF12-2E73689A9076}" type="slidenum">
              <a:rPr lang="en-US" altLang="sr-Latn-RS" sz="900" smtClean="0">
                <a:solidFill>
                  <a:schemeClr val="bg1"/>
                </a:solidFill>
              </a:rPr>
              <a:pPr eaLnBrk="1" hangingPunct="1">
                <a:lnSpc>
                  <a:spcPct val="100000"/>
                </a:lnSpc>
                <a:spcBef>
                  <a:spcPct val="0"/>
                </a:spcBef>
              </a:pPr>
              <a:t>3</a:t>
            </a:fld>
            <a:endParaRPr lang="en-US" altLang="sr-Latn-RS" sz="900" smtClean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Naslov 1"/>
          <p:cNvSpPr>
            <a:spLocks noGrp="1"/>
          </p:cNvSpPr>
          <p:nvPr>
            <p:ph type="title"/>
          </p:nvPr>
        </p:nvSpPr>
        <p:spPr>
          <a:xfrm>
            <a:off x="514350" y="206375"/>
            <a:ext cx="8099425" cy="498475"/>
          </a:xfrm>
        </p:spPr>
        <p:txBody>
          <a:bodyPr/>
          <a:lstStyle/>
          <a:p>
            <a:pPr algn="ctr"/>
            <a:r>
              <a:rPr lang="hr-HR" altLang="sr-Latn-RS" sz="2800" b="1" dirty="0" smtClean="0">
                <a:latin typeface="Calibri" panose="020F0502020204030204" pitchFamily="34" charset="0"/>
                <a:cs typeface="VladaRHSans Med" charset="0"/>
              </a:rPr>
              <a:t>POKAZATELJI</a:t>
            </a:r>
          </a:p>
        </p:txBody>
      </p:sp>
      <p:sp>
        <p:nvSpPr>
          <p:cNvPr id="1024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85750" indent="-285750">
              <a:spcBef>
                <a:spcPts val="575"/>
              </a:spcBef>
              <a:buClr>
                <a:srgbClr val="B0CB1F"/>
              </a:buClr>
              <a:buFont typeface="Wingdings" pitchFamily="2" charset="2"/>
              <a:buChar char="§"/>
            </a:pPr>
            <a:r>
              <a:rPr lang="hr-HR" altLang="sr-Latn-RS" dirty="0">
                <a:latin typeface="Calibri" panose="020F0502020204030204" pitchFamily="34" charset="0"/>
                <a:cs typeface="VladaRHSans Reg" charset="0"/>
              </a:rPr>
              <a:t>u</a:t>
            </a:r>
            <a:r>
              <a:rPr lang="vi-VN" altLang="sr-Latn-RS" dirty="0" smtClean="0">
                <a:latin typeface="Calibri" panose="020F0502020204030204" pitchFamily="34" charset="0"/>
                <a:cs typeface="VladaRHSans Reg" charset="0"/>
              </a:rPr>
              <a:t>kupno predviđena količina odvojeno prikupljenog otpada u </a:t>
            </a:r>
            <a:r>
              <a:rPr lang="hr-HR" altLang="sr-Latn-RS" dirty="0" smtClean="0">
                <a:latin typeface="Calibri" panose="020F0502020204030204" pitchFamily="34" charset="0"/>
                <a:cs typeface="VladaRHSans Reg" charset="0"/>
              </a:rPr>
              <a:t>RD</a:t>
            </a:r>
            <a:r>
              <a:rPr lang="vi-VN" altLang="sr-Latn-RS" dirty="0" smtClean="0">
                <a:latin typeface="Calibri" panose="020F0502020204030204" pitchFamily="34" charset="0"/>
                <a:cs typeface="VladaRHSans Reg" charset="0"/>
              </a:rPr>
              <a:t> u prvoj punoj kalendarskoj godini nakon ishođenja uporabne </a:t>
            </a:r>
            <a:r>
              <a:rPr lang="hr-HR" altLang="sr-Latn-RS" dirty="0" smtClean="0">
                <a:latin typeface="Calibri" panose="020F0502020204030204" pitchFamily="34" charset="0"/>
                <a:cs typeface="VladaRHSans Reg" charset="0"/>
              </a:rPr>
              <a:t>dozvole</a:t>
            </a:r>
          </a:p>
          <a:p>
            <a:pPr marL="285750" indent="-285750">
              <a:spcBef>
                <a:spcPts val="575"/>
              </a:spcBef>
              <a:buClr>
                <a:srgbClr val="B0CB1F"/>
              </a:buClr>
              <a:buFont typeface="Wingdings" pitchFamily="2" charset="2"/>
              <a:buChar char="§"/>
            </a:pPr>
            <a:r>
              <a:rPr lang="hr-HR" altLang="sr-Latn-RS" dirty="0" smtClean="0">
                <a:latin typeface="Calibri" panose="020F0502020204030204" pitchFamily="34" charset="0"/>
                <a:cs typeface="VladaRHSans Reg" charset="0"/>
              </a:rPr>
              <a:t>% stanovništva obuhvaćen provedenim </a:t>
            </a:r>
            <a:r>
              <a:rPr lang="hr-HR" altLang="sr-Latn-RS" dirty="0" err="1" smtClean="0">
                <a:latin typeface="Calibri" panose="020F0502020204030204" pitchFamily="34" charset="0"/>
                <a:cs typeface="VladaRHSans Reg" charset="0"/>
              </a:rPr>
              <a:t>inform</a:t>
            </a:r>
            <a:r>
              <a:rPr lang="hr-HR" altLang="sr-Latn-RS" dirty="0" smtClean="0">
                <a:latin typeface="Calibri" panose="020F0502020204030204" pitchFamily="34" charset="0"/>
                <a:cs typeface="VladaRHSans Reg" charset="0"/>
              </a:rPr>
              <a:t>.-obrazovnim aktivnostima na području obuhvata projekta (min. 60%)</a:t>
            </a:r>
          </a:p>
          <a:p>
            <a:pPr marL="285750" indent="-285750">
              <a:spcBef>
                <a:spcPts val="575"/>
              </a:spcBef>
              <a:buClr>
                <a:srgbClr val="B0CB1F"/>
              </a:buClr>
              <a:buFont typeface="Wingdings" pitchFamily="2" charset="2"/>
              <a:buChar char="§"/>
            </a:pPr>
            <a:r>
              <a:rPr lang="hr-HR" altLang="sr-Latn-RS" dirty="0">
                <a:latin typeface="Calibri" panose="020F0502020204030204" pitchFamily="34" charset="0"/>
                <a:cs typeface="VladaRHSans Reg" charset="0"/>
              </a:rPr>
              <a:t>p</a:t>
            </a:r>
            <a:r>
              <a:rPr lang="hr-HR" altLang="sr-Latn-RS" dirty="0" smtClean="0">
                <a:latin typeface="Calibri" panose="020F0502020204030204" pitchFamily="34" charset="0"/>
                <a:cs typeface="VladaRHSans Reg" charset="0"/>
              </a:rPr>
              <a:t>lanirani broj obrazovnih aktivnosti - min. 2</a:t>
            </a:r>
          </a:p>
        </p:txBody>
      </p:sp>
      <p:sp>
        <p:nvSpPr>
          <p:cNvPr id="10244" name="Rezervirano mjesto broja slajda 3"/>
          <p:cNvSpPr>
            <a:spLocks noGrp="1"/>
          </p:cNvSpPr>
          <p:nvPr>
            <p:ph type="sldNum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lnSpc>
                <a:spcPts val="3400"/>
              </a:lnSpc>
              <a:spcBef>
                <a:spcPts val="575"/>
              </a:spcBef>
              <a:defRPr sz="2400">
                <a:solidFill>
                  <a:schemeClr val="tx1"/>
                </a:solidFill>
                <a:latin typeface="VladaRHSans Reg" charset="0"/>
                <a:ea typeface="MS PGothic" pitchFamily="34" charset="-128"/>
                <a:cs typeface="VladaRHSans Reg" charset="0"/>
              </a:defRPr>
            </a:lvl1pPr>
            <a:lvl2pPr marL="742950" indent="-285750" eaLnBrk="0" hangingPunct="0">
              <a:lnSpc>
                <a:spcPts val="3400"/>
              </a:lnSpc>
              <a:spcBef>
                <a:spcPts val="575"/>
              </a:spcBef>
              <a:buClr>
                <a:srgbClr val="FFED00"/>
              </a:buClr>
              <a:defRPr sz="2400">
                <a:solidFill>
                  <a:schemeClr val="tx1"/>
                </a:solidFill>
                <a:latin typeface="VladaRHSans Reg" charset="0"/>
                <a:ea typeface="MS PGothic" pitchFamily="34" charset="-128"/>
                <a:cs typeface="VladaRHSans Reg" charset="0"/>
              </a:defRPr>
            </a:lvl2pPr>
            <a:lvl3pPr marL="1143000" indent="-228600" eaLnBrk="0" hangingPunct="0">
              <a:lnSpc>
                <a:spcPts val="3400"/>
              </a:lnSpc>
              <a:spcBef>
                <a:spcPts val="575"/>
              </a:spcBef>
              <a:buClr>
                <a:srgbClr val="FFED00"/>
              </a:buClr>
              <a:defRPr sz="2400">
                <a:solidFill>
                  <a:schemeClr val="tx1"/>
                </a:solidFill>
                <a:latin typeface="VladaRHSans Reg" charset="0"/>
                <a:ea typeface="MS PGothic" pitchFamily="34" charset="-128"/>
                <a:cs typeface="VladaRHSans Reg" charset="0"/>
              </a:defRPr>
            </a:lvl3pPr>
            <a:lvl4pPr marL="1600200" indent="-228600" eaLnBrk="0" hangingPunct="0">
              <a:lnSpc>
                <a:spcPts val="3400"/>
              </a:lnSpc>
              <a:spcBef>
                <a:spcPts val="575"/>
              </a:spcBef>
              <a:buClr>
                <a:srgbClr val="FFED00"/>
              </a:buClr>
              <a:defRPr sz="2400">
                <a:solidFill>
                  <a:schemeClr val="tx1"/>
                </a:solidFill>
                <a:latin typeface="VladaRHSans Reg" charset="0"/>
                <a:ea typeface="MS PGothic" pitchFamily="34" charset="-128"/>
                <a:cs typeface="VladaRHSans Reg" charset="0"/>
              </a:defRPr>
            </a:lvl4pPr>
            <a:lvl5pPr marL="2057400" indent="-228600" eaLnBrk="0" hangingPunct="0">
              <a:lnSpc>
                <a:spcPts val="3400"/>
              </a:lnSpc>
              <a:spcBef>
                <a:spcPts val="575"/>
              </a:spcBef>
              <a:buClr>
                <a:srgbClr val="FFED00"/>
              </a:buClr>
              <a:defRPr sz="2400">
                <a:solidFill>
                  <a:schemeClr val="tx1"/>
                </a:solidFill>
                <a:latin typeface="VladaRHSans Reg" charset="0"/>
                <a:ea typeface="MS PGothic" pitchFamily="34" charset="-128"/>
                <a:cs typeface="VladaRHSans Reg" charset="0"/>
              </a:defRPr>
            </a:lvl5pPr>
            <a:lvl6pPr marL="2514600" indent="-228600" defTabSz="457200" eaLnBrk="0" fontAlgn="base" hangingPunct="0">
              <a:lnSpc>
                <a:spcPts val="3400"/>
              </a:lnSpc>
              <a:spcBef>
                <a:spcPts val="575"/>
              </a:spcBef>
              <a:spcAft>
                <a:spcPct val="0"/>
              </a:spcAft>
              <a:buClr>
                <a:srgbClr val="FFED00"/>
              </a:buClr>
              <a:defRPr sz="2400">
                <a:solidFill>
                  <a:schemeClr val="tx1"/>
                </a:solidFill>
                <a:latin typeface="VladaRHSans Reg" charset="0"/>
                <a:ea typeface="MS PGothic" pitchFamily="34" charset="-128"/>
                <a:cs typeface="VladaRHSans Reg" charset="0"/>
              </a:defRPr>
            </a:lvl6pPr>
            <a:lvl7pPr marL="2971800" indent="-228600" defTabSz="457200" eaLnBrk="0" fontAlgn="base" hangingPunct="0">
              <a:lnSpc>
                <a:spcPts val="3400"/>
              </a:lnSpc>
              <a:spcBef>
                <a:spcPts val="575"/>
              </a:spcBef>
              <a:spcAft>
                <a:spcPct val="0"/>
              </a:spcAft>
              <a:buClr>
                <a:srgbClr val="FFED00"/>
              </a:buClr>
              <a:defRPr sz="2400">
                <a:solidFill>
                  <a:schemeClr val="tx1"/>
                </a:solidFill>
                <a:latin typeface="VladaRHSans Reg" charset="0"/>
                <a:ea typeface="MS PGothic" pitchFamily="34" charset="-128"/>
                <a:cs typeface="VladaRHSans Reg" charset="0"/>
              </a:defRPr>
            </a:lvl7pPr>
            <a:lvl8pPr marL="3429000" indent="-228600" defTabSz="457200" eaLnBrk="0" fontAlgn="base" hangingPunct="0">
              <a:lnSpc>
                <a:spcPts val="3400"/>
              </a:lnSpc>
              <a:spcBef>
                <a:spcPts val="575"/>
              </a:spcBef>
              <a:spcAft>
                <a:spcPct val="0"/>
              </a:spcAft>
              <a:buClr>
                <a:srgbClr val="FFED00"/>
              </a:buClr>
              <a:defRPr sz="2400">
                <a:solidFill>
                  <a:schemeClr val="tx1"/>
                </a:solidFill>
                <a:latin typeface="VladaRHSans Reg" charset="0"/>
                <a:ea typeface="MS PGothic" pitchFamily="34" charset="-128"/>
                <a:cs typeface="VladaRHSans Reg" charset="0"/>
              </a:defRPr>
            </a:lvl8pPr>
            <a:lvl9pPr marL="3886200" indent="-228600" defTabSz="457200" eaLnBrk="0" fontAlgn="base" hangingPunct="0">
              <a:lnSpc>
                <a:spcPts val="3400"/>
              </a:lnSpc>
              <a:spcBef>
                <a:spcPts val="575"/>
              </a:spcBef>
              <a:spcAft>
                <a:spcPct val="0"/>
              </a:spcAft>
              <a:buClr>
                <a:srgbClr val="FFED00"/>
              </a:buClr>
              <a:defRPr sz="2400">
                <a:solidFill>
                  <a:schemeClr val="tx1"/>
                </a:solidFill>
                <a:latin typeface="VladaRHSans Reg" charset="0"/>
                <a:ea typeface="MS PGothic" pitchFamily="34" charset="-128"/>
                <a:cs typeface="VladaRHSans Reg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</a:pPr>
            <a:fld id="{6E35CA6D-A8E8-4B66-94BF-A3F373761B85}" type="slidenum">
              <a:rPr lang="en-US" altLang="sr-Latn-RS" sz="900" smtClean="0">
                <a:solidFill>
                  <a:schemeClr val="bg1"/>
                </a:solidFill>
                <a:latin typeface="Calibri" panose="020F0502020204030204" pitchFamily="34" charset="0"/>
              </a:rPr>
              <a:pPr eaLnBrk="1" hangingPunct="1">
                <a:lnSpc>
                  <a:spcPct val="100000"/>
                </a:lnSpc>
                <a:spcBef>
                  <a:spcPct val="0"/>
                </a:spcBef>
              </a:pPr>
              <a:t>4</a:t>
            </a:fld>
            <a:endParaRPr lang="en-US" altLang="sr-Latn-RS" sz="900" smtClean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Naslov 1"/>
          <p:cNvSpPr>
            <a:spLocks noGrp="1"/>
          </p:cNvSpPr>
          <p:nvPr>
            <p:ph type="title"/>
          </p:nvPr>
        </p:nvSpPr>
        <p:spPr>
          <a:xfrm>
            <a:off x="514350" y="206375"/>
            <a:ext cx="8099425" cy="488950"/>
          </a:xfrm>
        </p:spPr>
        <p:txBody>
          <a:bodyPr/>
          <a:lstStyle/>
          <a:p>
            <a:pPr algn="ctr"/>
            <a:r>
              <a:rPr lang="hr-HR" altLang="sr-Latn-RS" sz="2800" b="1" dirty="0" smtClean="0">
                <a:latin typeface="Calibri" panose="020F0502020204030204" pitchFamily="34" charset="0"/>
                <a:cs typeface="VladaRHSans Med" charset="0"/>
              </a:rPr>
              <a:t>PRIHVATLJIVI PRIJAVITELJI</a:t>
            </a:r>
          </a:p>
        </p:txBody>
      </p:sp>
      <p:sp>
        <p:nvSpPr>
          <p:cNvPr id="11267" name="Rezervirano mjesto sadržaja 2"/>
          <p:cNvSpPr>
            <a:spLocks noGrp="1"/>
          </p:cNvSpPr>
          <p:nvPr>
            <p:ph idx="1"/>
          </p:nvPr>
        </p:nvSpPr>
        <p:spPr>
          <a:xfrm>
            <a:off x="657474" y="766887"/>
            <a:ext cx="7516467" cy="3836917"/>
          </a:xfrm>
        </p:spPr>
        <p:txBody>
          <a:bodyPr/>
          <a:lstStyle/>
          <a:p>
            <a:pPr marL="342900" indent="-342900">
              <a:spcBef>
                <a:spcPts val="575"/>
              </a:spcBef>
              <a:spcAft>
                <a:spcPts val="0"/>
              </a:spcAft>
              <a:buClr>
                <a:srgbClr val="B0CB1F"/>
              </a:buClr>
              <a:buFont typeface="Wingdings" pitchFamily="2" charset="2"/>
              <a:buChar char="§"/>
              <a:defRPr/>
            </a:pPr>
            <a:r>
              <a:rPr lang="pl-PL" altLang="sr-Latn-RS" u="sng" dirty="0" smtClean="0">
                <a:latin typeface="Calibri" panose="020F0502020204030204" pitchFamily="34" charset="0"/>
                <a:cs typeface="VladaRHSans Reg" charset="0"/>
              </a:rPr>
              <a:t>isključivo JLS</a:t>
            </a:r>
          </a:p>
          <a:p>
            <a:pPr marL="342900" indent="-342900">
              <a:spcBef>
                <a:spcPts val="575"/>
              </a:spcBef>
              <a:buClr>
                <a:srgbClr val="B0CB1F"/>
              </a:buClr>
              <a:buFont typeface="Wingdings" pitchFamily="2" charset="2"/>
              <a:buChar char="§"/>
              <a:defRPr/>
            </a:pPr>
            <a:r>
              <a:rPr lang="hr-HR" altLang="sr-Latn-RS" dirty="0" smtClean="0">
                <a:latin typeface="Calibri" panose="020F0502020204030204" pitchFamily="34" charset="0"/>
                <a:cs typeface="VladaRHSans Reg" charset="0"/>
              </a:rPr>
              <a:t>p</a:t>
            </a:r>
            <a:r>
              <a:rPr lang="vi-VN" altLang="sr-Latn-RS" dirty="0" smtClean="0">
                <a:latin typeface="Calibri" panose="020F0502020204030204" pitchFamily="34" charset="0"/>
                <a:cs typeface="VladaRHSans Reg" charset="0"/>
              </a:rPr>
              <a:t>oziv</a:t>
            </a:r>
            <a:r>
              <a:rPr lang="hr-HR" altLang="sr-Latn-RS" dirty="0" smtClean="0">
                <a:latin typeface="Calibri" panose="020F0502020204030204" pitchFamily="34" charset="0"/>
                <a:cs typeface="VladaRHSans Reg" charset="0"/>
              </a:rPr>
              <a:t>om </a:t>
            </a:r>
            <a:r>
              <a:rPr lang="vi-VN" altLang="sr-Latn-RS" u="sng" dirty="0" smtClean="0">
                <a:latin typeface="Calibri" panose="020F0502020204030204" pitchFamily="34" charset="0"/>
                <a:cs typeface="VladaRHSans Reg" charset="0"/>
              </a:rPr>
              <a:t>n</a:t>
            </a:r>
            <a:r>
              <a:rPr lang="hr-HR" altLang="sr-Latn-RS" u="sng" dirty="0" smtClean="0">
                <a:latin typeface="Calibri" panose="020F0502020204030204" pitchFamily="34" charset="0"/>
                <a:cs typeface="VladaRHSans Reg" charset="0"/>
              </a:rPr>
              <a:t>ij</a:t>
            </a:r>
            <a:r>
              <a:rPr lang="vi-VN" altLang="sr-Latn-RS" u="sng" dirty="0" smtClean="0">
                <a:latin typeface="Calibri" panose="020F0502020204030204" pitchFamily="34" charset="0"/>
                <a:cs typeface="VladaRHSans Reg" charset="0"/>
              </a:rPr>
              <a:t>e predviđ</a:t>
            </a:r>
            <a:r>
              <a:rPr lang="hr-HR" altLang="sr-Latn-RS" u="sng" dirty="0" err="1" smtClean="0">
                <a:latin typeface="Calibri" panose="020F0502020204030204" pitchFamily="34" charset="0"/>
                <a:cs typeface="VladaRHSans Reg" charset="0"/>
              </a:rPr>
              <a:t>ena</a:t>
            </a:r>
            <a:r>
              <a:rPr lang="hr-HR" altLang="sr-Latn-RS" dirty="0" smtClean="0">
                <a:latin typeface="Calibri" panose="020F0502020204030204" pitchFamily="34" charset="0"/>
                <a:cs typeface="VladaRHSans Reg" charset="0"/>
              </a:rPr>
              <a:t> </a:t>
            </a:r>
            <a:r>
              <a:rPr lang="vi-VN" altLang="sr-Latn-RS" dirty="0" smtClean="0">
                <a:latin typeface="Calibri" panose="020F0502020204030204" pitchFamily="34" charset="0"/>
                <a:cs typeface="VladaRHSans Reg" charset="0"/>
              </a:rPr>
              <a:t>mogućnost prijave partnera</a:t>
            </a:r>
            <a:endParaRPr lang="hr-HR" altLang="sr-Latn-RS" dirty="0" smtClean="0">
              <a:latin typeface="Calibri" panose="020F0502020204030204" pitchFamily="34" charset="0"/>
              <a:cs typeface="VladaRHSans Reg" charset="0"/>
            </a:endParaRPr>
          </a:p>
          <a:p>
            <a:pPr marL="342900" indent="-342900">
              <a:spcBef>
                <a:spcPts val="575"/>
              </a:spcBef>
              <a:buClr>
                <a:srgbClr val="B0CB1F"/>
              </a:buClr>
              <a:buFont typeface="Wingdings" pitchFamily="2" charset="2"/>
              <a:buChar char="§"/>
              <a:defRPr/>
            </a:pPr>
            <a:endParaRPr lang="hr-HR" altLang="sr-Latn-RS" dirty="0">
              <a:latin typeface="Calibri" panose="020F0502020204030204" pitchFamily="34" charset="0"/>
              <a:cs typeface="VladaRHSans Reg" charset="0"/>
            </a:endParaRPr>
          </a:p>
          <a:p>
            <a:pPr algn="ctr">
              <a:spcBef>
                <a:spcPts val="575"/>
              </a:spcBef>
              <a:buClr>
                <a:srgbClr val="B0CB1F"/>
              </a:buClr>
            </a:pPr>
            <a:r>
              <a:rPr lang="hr-HR" altLang="sr-Latn-RS" sz="2800" b="1" dirty="0">
                <a:latin typeface="Calibri" panose="020F0502020204030204" pitchFamily="34" charset="0"/>
                <a:cs typeface="VladaRHSans Med" charset="0"/>
              </a:rPr>
              <a:t>BROJ PROJEKTNIH PRIJEDLOGA PO PRIJAVITELJU</a:t>
            </a:r>
          </a:p>
          <a:p>
            <a:pPr marL="342900" indent="-342900">
              <a:spcBef>
                <a:spcPts val="575"/>
              </a:spcBef>
              <a:buClr>
                <a:srgbClr val="B0CB1F"/>
              </a:buClr>
              <a:buFont typeface="Wingdings" pitchFamily="2" charset="2"/>
              <a:buChar char="§"/>
            </a:pPr>
            <a:r>
              <a:rPr lang="hr-HR" altLang="sr-Latn-RS" dirty="0" smtClean="0">
                <a:latin typeface="Calibri" panose="020F0502020204030204" pitchFamily="34" charset="0"/>
                <a:cs typeface="VladaRHSans Reg" charset="0"/>
              </a:rPr>
              <a:t>1 </a:t>
            </a:r>
            <a:r>
              <a:rPr lang="hr-HR" altLang="sr-Latn-RS" dirty="0">
                <a:latin typeface="Calibri" panose="020F0502020204030204" pitchFamily="34" charset="0"/>
                <a:cs typeface="VladaRHSans Reg" charset="0"/>
              </a:rPr>
              <a:t>projektni prijedlog za svako </a:t>
            </a:r>
            <a:r>
              <a:rPr lang="hr-HR" altLang="sr-Latn-RS" dirty="0" smtClean="0">
                <a:latin typeface="Calibri" panose="020F0502020204030204" pitchFamily="34" charset="0"/>
                <a:cs typeface="VladaRHSans Reg" charset="0"/>
              </a:rPr>
              <a:t>RD </a:t>
            </a:r>
            <a:r>
              <a:rPr lang="hr-HR" altLang="sr-Latn-RS" dirty="0">
                <a:latin typeface="Calibri" panose="020F0502020204030204" pitchFamily="34" charset="0"/>
                <a:cs typeface="VladaRHSans Reg" charset="0"/>
              </a:rPr>
              <a:t>na području JLS sukladno propisanom zakonskom minimumu u odnosu na </a:t>
            </a:r>
            <a:r>
              <a:rPr lang="hr-HR" altLang="sr-Latn-RS" dirty="0" smtClean="0">
                <a:latin typeface="Calibri" panose="020F0502020204030204" pitchFamily="34" charset="0"/>
                <a:cs typeface="VladaRHSans Reg" charset="0"/>
              </a:rPr>
              <a:t>broj stanovnika</a:t>
            </a:r>
            <a:endParaRPr lang="hr-HR" altLang="sr-Latn-RS" dirty="0">
              <a:latin typeface="Calibri" panose="020F0502020204030204" pitchFamily="34" charset="0"/>
              <a:cs typeface="VladaRHSans Reg" charset="0"/>
            </a:endParaRPr>
          </a:p>
          <a:p>
            <a:pPr marL="342900" indent="-342900">
              <a:spcBef>
                <a:spcPts val="575"/>
              </a:spcBef>
              <a:buClr>
                <a:srgbClr val="B0CB1F"/>
              </a:buClr>
              <a:buFont typeface="Wingdings" pitchFamily="2" charset="2"/>
              <a:buChar char="§"/>
              <a:defRPr/>
            </a:pPr>
            <a:endParaRPr lang="hr-HR" altLang="sr-Latn-RS" dirty="0" smtClean="0">
              <a:latin typeface="Calibri" panose="020F0502020204030204" pitchFamily="34" charset="0"/>
              <a:cs typeface="VladaRHSans Reg" charset="0"/>
            </a:endParaRPr>
          </a:p>
        </p:txBody>
      </p:sp>
      <p:sp>
        <p:nvSpPr>
          <p:cNvPr id="11268" name="Rezervirano mjesto broja slajda 3"/>
          <p:cNvSpPr>
            <a:spLocks noGrp="1"/>
          </p:cNvSpPr>
          <p:nvPr>
            <p:ph type="sldNum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lnSpc>
                <a:spcPts val="3400"/>
              </a:lnSpc>
              <a:spcBef>
                <a:spcPts val="575"/>
              </a:spcBef>
              <a:defRPr sz="2400">
                <a:solidFill>
                  <a:schemeClr val="tx1"/>
                </a:solidFill>
                <a:latin typeface="VladaRHSans Reg" charset="0"/>
                <a:ea typeface="MS PGothic" pitchFamily="34" charset="-128"/>
                <a:cs typeface="VladaRHSans Reg" charset="0"/>
              </a:defRPr>
            </a:lvl1pPr>
            <a:lvl2pPr marL="742950" indent="-285750" eaLnBrk="0" hangingPunct="0">
              <a:lnSpc>
                <a:spcPts val="3400"/>
              </a:lnSpc>
              <a:spcBef>
                <a:spcPts val="575"/>
              </a:spcBef>
              <a:buClr>
                <a:srgbClr val="FFED00"/>
              </a:buClr>
              <a:defRPr sz="2400">
                <a:solidFill>
                  <a:schemeClr val="tx1"/>
                </a:solidFill>
                <a:latin typeface="VladaRHSans Reg" charset="0"/>
                <a:ea typeface="MS PGothic" pitchFamily="34" charset="-128"/>
                <a:cs typeface="VladaRHSans Reg" charset="0"/>
              </a:defRPr>
            </a:lvl2pPr>
            <a:lvl3pPr marL="1143000" indent="-228600" eaLnBrk="0" hangingPunct="0">
              <a:lnSpc>
                <a:spcPts val="3400"/>
              </a:lnSpc>
              <a:spcBef>
                <a:spcPts val="575"/>
              </a:spcBef>
              <a:buClr>
                <a:srgbClr val="FFED00"/>
              </a:buClr>
              <a:defRPr sz="2400">
                <a:solidFill>
                  <a:schemeClr val="tx1"/>
                </a:solidFill>
                <a:latin typeface="VladaRHSans Reg" charset="0"/>
                <a:ea typeface="MS PGothic" pitchFamily="34" charset="-128"/>
                <a:cs typeface="VladaRHSans Reg" charset="0"/>
              </a:defRPr>
            </a:lvl3pPr>
            <a:lvl4pPr marL="1600200" indent="-228600" eaLnBrk="0" hangingPunct="0">
              <a:lnSpc>
                <a:spcPts val="3400"/>
              </a:lnSpc>
              <a:spcBef>
                <a:spcPts val="575"/>
              </a:spcBef>
              <a:buClr>
                <a:srgbClr val="FFED00"/>
              </a:buClr>
              <a:defRPr sz="2400">
                <a:solidFill>
                  <a:schemeClr val="tx1"/>
                </a:solidFill>
                <a:latin typeface="VladaRHSans Reg" charset="0"/>
                <a:ea typeface="MS PGothic" pitchFamily="34" charset="-128"/>
                <a:cs typeface="VladaRHSans Reg" charset="0"/>
              </a:defRPr>
            </a:lvl4pPr>
            <a:lvl5pPr marL="2057400" indent="-228600" eaLnBrk="0" hangingPunct="0">
              <a:lnSpc>
                <a:spcPts val="3400"/>
              </a:lnSpc>
              <a:spcBef>
                <a:spcPts val="575"/>
              </a:spcBef>
              <a:buClr>
                <a:srgbClr val="FFED00"/>
              </a:buClr>
              <a:defRPr sz="2400">
                <a:solidFill>
                  <a:schemeClr val="tx1"/>
                </a:solidFill>
                <a:latin typeface="VladaRHSans Reg" charset="0"/>
                <a:ea typeface="MS PGothic" pitchFamily="34" charset="-128"/>
                <a:cs typeface="VladaRHSans Reg" charset="0"/>
              </a:defRPr>
            </a:lvl5pPr>
            <a:lvl6pPr marL="2514600" indent="-228600" defTabSz="457200" eaLnBrk="0" fontAlgn="base" hangingPunct="0">
              <a:lnSpc>
                <a:spcPts val="3400"/>
              </a:lnSpc>
              <a:spcBef>
                <a:spcPts val="575"/>
              </a:spcBef>
              <a:spcAft>
                <a:spcPct val="0"/>
              </a:spcAft>
              <a:buClr>
                <a:srgbClr val="FFED00"/>
              </a:buClr>
              <a:defRPr sz="2400">
                <a:solidFill>
                  <a:schemeClr val="tx1"/>
                </a:solidFill>
                <a:latin typeface="VladaRHSans Reg" charset="0"/>
                <a:ea typeface="MS PGothic" pitchFamily="34" charset="-128"/>
                <a:cs typeface="VladaRHSans Reg" charset="0"/>
              </a:defRPr>
            </a:lvl6pPr>
            <a:lvl7pPr marL="2971800" indent="-228600" defTabSz="457200" eaLnBrk="0" fontAlgn="base" hangingPunct="0">
              <a:lnSpc>
                <a:spcPts val="3400"/>
              </a:lnSpc>
              <a:spcBef>
                <a:spcPts val="575"/>
              </a:spcBef>
              <a:spcAft>
                <a:spcPct val="0"/>
              </a:spcAft>
              <a:buClr>
                <a:srgbClr val="FFED00"/>
              </a:buClr>
              <a:defRPr sz="2400">
                <a:solidFill>
                  <a:schemeClr val="tx1"/>
                </a:solidFill>
                <a:latin typeface="VladaRHSans Reg" charset="0"/>
                <a:ea typeface="MS PGothic" pitchFamily="34" charset="-128"/>
                <a:cs typeface="VladaRHSans Reg" charset="0"/>
              </a:defRPr>
            </a:lvl7pPr>
            <a:lvl8pPr marL="3429000" indent="-228600" defTabSz="457200" eaLnBrk="0" fontAlgn="base" hangingPunct="0">
              <a:lnSpc>
                <a:spcPts val="3400"/>
              </a:lnSpc>
              <a:spcBef>
                <a:spcPts val="575"/>
              </a:spcBef>
              <a:spcAft>
                <a:spcPct val="0"/>
              </a:spcAft>
              <a:buClr>
                <a:srgbClr val="FFED00"/>
              </a:buClr>
              <a:defRPr sz="2400">
                <a:solidFill>
                  <a:schemeClr val="tx1"/>
                </a:solidFill>
                <a:latin typeface="VladaRHSans Reg" charset="0"/>
                <a:ea typeface="MS PGothic" pitchFamily="34" charset="-128"/>
                <a:cs typeface="VladaRHSans Reg" charset="0"/>
              </a:defRPr>
            </a:lvl8pPr>
            <a:lvl9pPr marL="3886200" indent="-228600" defTabSz="457200" eaLnBrk="0" fontAlgn="base" hangingPunct="0">
              <a:lnSpc>
                <a:spcPts val="3400"/>
              </a:lnSpc>
              <a:spcBef>
                <a:spcPts val="575"/>
              </a:spcBef>
              <a:spcAft>
                <a:spcPct val="0"/>
              </a:spcAft>
              <a:buClr>
                <a:srgbClr val="FFED00"/>
              </a:buClr>
              <a:defRPr sz="2400">
                <a:solidFill>
                  <a:schemeClr val="tx1"/>
                </a:solidFill>
                <a:latin typeface="VladaRHSans Reg" charset="0"/>
                <a:ea typeface="MS PGothic" pitchFamily="34" charset="-128"/>
                <a:cs typeface="VladaRHSans Reg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</a:pPr>
            <a:fld id="{3393616B-8378-4940-A1E1-88633EA5E5E1}" type="slidenum">
              <a:rPr lang="en-US" altLang="sr-Latn-RS" sz="1000" smtClean="0">
                <a:solidFill>
                  <a:schemeClr val="bg1"/>
                </a:solidFill>
                <a:latin typeface="Calibri" panose="020F0502020204030204" pitchFamily="34" charset="0"/>
              </a:rPr>
              <a:pPr eaLnBrk="1" hangingPunct="1">
                <a:lnSpc>
                  <a:spcPct val="100000"/>
                </a:lnSpc>
                <a:spcBef>
                  <a:spcPct val="0"/>
                </a:spcBef>
              </a:pPr>
              <a:t>5</a:t>
            </a:fld>
            <a:endParaRPr lang="en-US" altLang="sr-Latn-RS" sz="1000" smtClean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Naslov 1"/>
          <p:cNvSpPr>
            <a:spLocks noGrp="1"/>
          </p:cNvSpPr>
          <p:nvPr>
            <p:ph type="title"/>
          </p:nvPr>
        </p:nvSpPr>
        <p:spPr>
          <a:xfrm>
            <a:off x="342900" y="317694"/>
            <a:ext cx="7998018" cy="652366"/>
          </a:xfrm>
        </p:spPr>
        <p:txBody>
          <a:bodyPr/>
          <a:lstStyle/>
          <a:p>
            <a:r>
              <a:rPr lang="hr-HR" altLang="sr-Latn-RS" sz="2800" b="1" dirty="0" smtClean="0">
                <a:latin typeface="Calibri" panose="020F0502020204030204" pitchFamily="34" charset="0"/>
                <a:cs typeface="VladaRHSans Med" charset="0"/>
              </a:rPr>
              <a:t>PRIHVATLJIVE AKTIVNOSTI u sklopu ovog poziva:</a:t>
            </a:r>
          </a:p>
        </p:txBody>
      </p:sp>
      <p:sp>
        <p:nvSpPr>
          <p:cNvPr id="13315" name="Rezervirano mjesto sadržaja 2"/>
          <p:cNvSpPr>
            <a:spLocks noGrp="1"/>
          </p:cNvSpPr>
          <p:nvPr>
            <p:ph idx="1"/>
          </p:nvPr>
        </p:nvSpPr>
        <p:spPr>
          <a:xfrm>
            <a:off x="514350" y="1279816"/>
            <a:ext cx="8099425" cy="2846911"/>
          </a:xfrm>
        </p:spPr>
        <p:txBody>
          <a:bodyPr/>
          <a:lstStyle/>
          <a:p>
            <a:pPr marL="285750" indent="-285750">
              <a:spcBef>
                <a:spcPts val="575"/>
              </a:spcBef>
              <a:buClr>
                <a:srgbClr val="B0CB1F"/>
              </a:buClr>
              <a:buFont typeface="Wingdings" pitchFamily="2" charset="2"/>
              <a:buChar char="§"/>
            </a:pPr>
            <a:r>
              <a:rPr lang="hr-HR" altLang="sr-Latn-RS" dirty="0">
                <a:latin typeface="Calibri" panose="020F0502020204030204" pitchFamily="34" charset="0"/>
                <a:cs typeface="VladaRHSans Reg" charset="0"/>
              </a:rPr>
              <a:t>g</a:t>
            </a:r>
            <a:r>
              <a:rPr lang="vi-VN" altLang="sr-Latn-RS" dirty="0" smtClean="0">
                <a:latin typeface="Calibri" panose="020F0502020204030204" pitchFamily="34" charset="0"/>
                <a:cs typeface="VladaRHSans Reg" charset="0"/>
              </a:rPr>
              <a:t>rađenje i opremanje</a:t>
            </a:r>
            <a:r>
              <a:rPr lang="hr-HR" altLang="sr-Latn-RS" dirty="0" smtClean="0">
                <a:latin typeface="Calibri" panose="020F0502020204030204" pitchFamily="34" charset="0"/>
                <a:cs typeface="VladaRHSans Reg" charset="0"/>
              </a:rPr>
              <a:t> RD</a:t>
            </a:r>
            <a:r>
              <a:rPr lang="vi-VN" altLang="sr-Latn-RS" dirty="0" smtClean="0">
                <a:latin typeface="Calibri" panose="020F0502020204030204" pitchFamily="34" charset="0"/>
                <a:cs typeface="VladaRHSans Reg" charset="0"/>
              </a:rPr>
              <a:t> u svrhu osiguranja njegove funkcionalnosti i spremnosti za uporabu</a:t>
            </a:r>
            <a:endParaRPr lang="hr-HR" altLang="sr-Latn-RS" dirty="0" smtClean="0">
              <a:latin typeface="Calibri" panose="020F0502020204030204" pitchFamily="34" charset="0"/>
              <a:cs typeface="VladaRHSans Reg" charset="0"/>
            </a:endParaRPr>
          </a:p>
          <a:p>
            <a:pPr marL="285750" indent="-285750">
              <a:spcBef>
                <a:spcPts val="575"/>
              </a:spcBef>
              <a:buClr>
                <a:srgbClr val="B0CB1F"/>
              </a:buClr>
              <a:buFont typeface="Wingdings" pitchFamily="2" charset="2"/>
              <a:buChar char="§"/>
            </a:pPr>
            <a:r>
              <a:rPr lang="hr-HR" altLang="sr-Latn-RS" dirty="0">
                <a:latin typeface="Calibri" panose="020F0502020204030204" pitchFamily="34" charset="0"/>
                <a:cs typeface="VladaRHSans Reg" charset="0"/>
              </a:rPr>
              <a:t>p</a:t>
            </a:r>
            <a:r>
              <a:rPr lang="hr-HR" altLang="sr-Latn-RS" dirty="0" smtClean="0">
                <a:latin typeface="Calibri" panose="020F0502020204030204" pitchFamily="34" charset="0"/>
                <a:cs typeface="VladaRHSans Reg" charset="0"/>
              </a:rPr>
              <a:t>riključenje na komunalnu infrastrukturu i osiguranje pristupne ceste (isključivo za potrebe RD)</a:t>
            </a:r>
          </a:p>
          <a:p>
            <a:pPr marL="285750" indent="-285750">
              <a:spcBef>
                <a:spcPts val="575"/>
              </a:spcBef>
              <a:buClr>
                <a:srgbClr val="B0CB1F"/>
              </a:buClr>
              <a:buFont typeface="Wingdings" pitchFamily="2" charset="2"/>
              <a:buChar char="§"/>
            </a:pPr>
            <a:r>
              <a:rPr lang="hr-HR" altLang="sr-Latn-RS" dirty="0" smtClean="0">
                <a:latin typeface="Calibri" panose="020F0502020204030204" pitchFamily="34" charset="0"/>
                <a:cs typeface="VladaRHSans Reg" charset="0"/>
              </a:rPr>
              <a:t>osiguravanje pristupačnosti RD te razumne prilagodbe infrastrukture osobama s invaliditetom</a:t>
            </a:r>
          </a:p>
        </p:txBody>
      </p:sp>
      <p:sp>
        <p:nvSpPr>
          <p:cNvPr id="13316" name="Rezervirano mjesto broja slajda 3"/>
          <p:cNvSpPr>
            <a:spLocks noGrp="1"/>
          </p:cNvSpPr>
          <p:nvPr>
            <p:ph type="sldNum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lnSpc>
                <a:spcPts val="3400"/>
              </a:lnSpc>
              <a:spcBef>
                <a:spcPts val="575"/>
              </a:spcBef>
              <a:defRPr sz="2400">
                <a:solidFill>
                  <a:schemeClr val="tx1"/>
                </a:solidFill>
                <a:latin typeface="VladaRHSans Reg" charset="0"/>
                <a:ea typeface="MS PGothic" pitchFamily="34" charset="-128"/>
                <a:cs typeface="VladaRHSans Reg" charset="0"/>
              </a:defRPr>
            </a:lvl1pPr>
            <a:lvl2pPr marL="742950" indent="-285750" eaLnBrk="0" hangingPunct="0">
              <a:lnSpc>
                <a:spcPts val="3400"/>
              </a:lnSpc>
              <a:spcBef>
                <a:spcPts val="575"/>
              </a:spcBef>
              <a:buClr>
                <a:srgbClr val="FFED00"/>
              </a:buClr>
              <a:defRPr sz="2400">
                <a:solidFill>
                  <a:schemeClr val="tx1"/>
                </a:solidFill>
                <a:latin typeface="VladaRHSans Reg" charset="0"/>
                <a:ea typeface="MS PGothic" pitchFamily="34" charset="-128"/>
                <a:cs typeface="VladaRHSans Reg" charset="0"/>
              </a:defRPr>
            </a:lvl2pPr>
            <a:lvl3pPr marL="1143000" indent="-228600" eaLnBrk="0" hangingPunct="0">
              <a:lnSpc>
                <a:spcPts val="3400"/>
              </a:lnSpc>
              <a:spcBef>
                <a:spcPts val="575"/>
              </a:spcBef>
              <a:buClr>
                <a:srgbClr val="FFED00"/>
              </a:buClr>
              <a:defRPr sz="2400">
                <a:solidFill>
                  <a:schemeClr val="tx1"/>
                </a:solidFill>
                <a:latin typeface="VladaRHSans Reg" charset="0"/>
                <a:ea typeface="MS PGothic" pitchFamily="34" charset="-128"/>
                <a:cs typeface="VladaRHSans Reg" charset="0"/>
              </a:defRPr>
            </a:lvl3pPr>
            <a:lvl4pPr marL="1600200" indent="-228600" eaLnBrk="0" hangingPunct="0">
              <a:lnSpc>
                <a:spcPts val="3400"/>
              </a:lnSpc>
              <a:spcBef>
                <a:spcPts val="575"/>
              </a:spcBef>
              <a:buClr>
                <a:srgbClr val="FFED00"/>
              </a:buClr>
              <a:defRPr sz="2400">
                <a:solidFill>
                  <a:schemeClr val="tx1"/>
                </a:solidFill>
                <a:latin typeface="VladaRHSans Reg" charset="0"/>
                <a:ea typeface="MS PGothic" pitchFamily="34" charset="-128"/>
                <a:cs typeface="VladaRHSans Reg" charset="0"/>
              </a:defRPr>
            </a:lvl4pPr>
            <a:lvl5pPr marL="2057400" indent="-228600" eaLnBrk="0" hangingPunct="0">
              <a:lnSpc>
                <a:spcPts val="3400"/>
              </a:lnSpc>
              <a:spcBef>
                <a:spcPts val="575"/>
              </a:spcBef>
              <a:buClr>
                <a:srgbClr val="FFED00"/>
              </a:buClr>
              <a:defRPr sz="2400">
                <a:solidFill>
                  <a:schemeClr val="tx1"/>
                </a:solidFill>
                <a:latin typeface="VladaRHSans Reg" charset="0"/>
                <a:ea typeface="MS PGothic" pitchFamily="34" charset="-128"/>
                <a:cs typeface="VladaRHSans Reg" charset="0"/>
              </a:defRPr>
            </a:lvl5pPr>
            <a:lvl6pPr marL="2514600" indent="-228600" defTabSz="457200" eaLnBrk="0" fontAlgn="base" hangingPunct="0">
              <a:lnSpc>
                <a:spcPts val="3400"/>
              </a:lnSpc>
              <a:spcBef>
                <a:spcPts val="575"/>
              </a:spcBef>
              <a:spcAft>
                <a:spcPct val="0"/>
              </a:spcAft>
              <a:buClr>
                <a:srgbClr val="FFED00"/>
              </a:buClr>
              <a:defRPr sz="2400">
                <a:solidFill>
                  <a:schemeClr val="tx1"/>
                </a:solidFill>
                <a:latin typeface="VladaRHSans Reg" charset="0"/>
                <a:ea typeface="MS PGothic" pitchFamily="34" charset="-128"/>
                <a:cs typeface="VladaRHSans Reg" charset="0"/>
              </a:defRPr>
            </a:lvl6pPr>
            <a:lvl7pPr marL="2971800" indent="-228600" defTabSz="457200" eaLnBrk="0" fontAlgn="base" hangingPunct="0">
              <a:lnSpc>
                <a:spcPts val="3400"/>
              </a:lnSpc>
              <a:spcBef>
                <a:spcPts val="575"/>
              </a:spcBef>
              <a:spcAft>
                <a:spcPct val="0"/>
              </a:spcAft>
              <a:buClr>
                <a:srgbClr val="FFED00"/>
              </a:buClr>
              <a:defRPr sz="2400">
                <a:solidFill>
                  <a:schemeClr val="tx1"/>
                </a:solidFill>
                <a:latin typeface="VladaRHSans Reg" charset="0"/>
                <a:ea typeface="MS PGothic" pitchFamily="34" charset="-128"/>
                <a:cs typeface="VladaRHSans Reg" charset="0"/>
              </a:defRPr>
            </a:lvl7pPr>
            <a:lvl8pPr marL="3429000" indent="-228600" defTabSz="457200" eaLnBrk="0" fontAlgn="base" hangingPunct="0">
              <a:lnSpc>
                <a:spcPts val="3400"/>
              </a:lnSpc>
              <a:spcBef>
                <a:spcPts val="575"/>
              </a:spcBef>
              <a:spcAft>
                <a:spcPct val="0"/>
              </a:spcAft>
              <a:buClr>
                <a:srgbClr val="FFED00"/>
              </a:buClr>
              <a:defRPr sz="2400">
                <a:solidFill>
                  <a:schemeClr val="tx1"/>
                </a:solidFill>
                <a:latin typeface="VladaRHSans Reg" charset="0"/>
                <a:ea typeface="MS PGothic" pitchFamily="34" charset="-128"/>
                <a:cs typeface="VladaRHSans Reg" charset="0"/>
              </a:defRPr>
            </a:lvl8pPr>
            <a:lvl9pPr marL="3886200" indent="-228600" defTabSz="457200" eaLnBrk="0" fontAlgn="base" hangingPunct="0">
              <a:lnSpc>
                <a:spcPts val="3400"/>
              </a:lnSpc>
              <a:spcBef>
                <a:spcPts val="575"/>
              </a:spcBef>
              <a:spcAft>
                <a:spcPct val="0"/>
              </a:spcAft>
              <a:buClr>
                <a:srgbClr val="FFED00"/>
              </a:buClr>
              <a:defRPr sz="2400">
                <a:solidFill>
                  <a:schemeClr val="tx1"/>
                </a:solidFill>
                <a:latin typeface="VladaRHSans Reg" charset="0"/>
                <a:ea typeface="MS PGothic" pitchFamily="34" charset="-128"/>
                <a:cs typeface="VladaRHSans Reg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</a:pPr>
            <a:fld id="{24EE356E-5864-4C87-9CA6-DC98EC92A71D}" type="slidenum">
              <a:rPr lang="en-US" altLang="sr-Latn-RS" sz="900" smtClean="0">
                <a:solidFill>
                  <a:schemeClr val="bg1"/>
                </a:solidFill>
                <a:latin typeface="Calibri" panose="020F0502020204030204" pitchFamily="34" charset="0"/>
              </a:rPr>
              <a:pPr eaLnBrk="1" hangingPunct="1">
                <a:lnSpc>
                  <a:spcPct val="100000"/>
                </a:lnSpc>
                <a:spcBef>
                  <a:spcPct val="0"/>
                </a:spcBef>
              </a:pPr>
              <a:t>6</a:t>
            </a:fld>
            <a:endParaRPr lang="en-US" altLang="sr-Latn-RS" sz="900" smtClean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Rezervirano mjesto sadržaja 2"/>
          <p:cNvSpPr>
            <a:spLocks noGrp="1"/>
          </p:cNvSpPr>
          <p:nvPr>
            <p:ph idx="1"/>
          </p:nvPr>
        </p:nvSpPr>
        <p:spPr>
          <a:xfrm>
            <a:off x="451982" y="658550"/>
            <a:ext cx="8099425" cy="3695700"/>
          </a:xfrm>
        </p:spPr>
        <p:txBody>
          <a:bodyPr/>
          <a:lstStyle/>
          <a:p>
            <a:pPr marL="342900" indent="-342900">
              <a:spcBef>
                <a:spcPts val="575"/>
              </a:spcBef>
              <a:buClr>
                <a:srgbClr val="B0CB1F"/>
              </a:buClr>
              <a:buFont typeface="Wingdings" pitchFamily="2" charset="2"/>
              <a:buChar char="§"/>
            </a:pPr>
            <a:r>
              <a:rPr lang="hr-HR" altLang="sr-Latn-RS" dirty="0" smtClean="0">
                <a:latin typeface="Calibri" panose="020F0502020204030204" pitchFamily="34" charset="0"/>
                <a:cs typeface="VladaRHSans Reg" charset="0"/>
              </a:rPr>
              <a:t>osiguranje dijela za ponovnu uporabu u sklopu RD</a:t>
            </a:r>
          </a:p>
          <a:p>
            <a:pPr marL="342900" indent="-342900">
              <a:spcBef>
                <a:spcPts val="575"/>
              </a:spcBef>
              <a:buClr>
                <a:srgbClr val="B0CB1F"/>
              </a:buClr>
              <a:buFont typeface="Wingdings" pitchFamily="2" charset="2"/>
              <a:buChar char="§"/>
            </a:pPr>
            <a:r>
              <a:rPr lang="hr-HR" altLang="sr-Latn-RS" dirty="0" smtClean="0">
                <a:latin typeface="Calibri" panose="020F0502020204030204" pitchFamily="34" charset="0"/>
                <a:cs typeface="VladaRHSans Reg" charset="0"/>
              </a:rPr>
              <a:t>usluge s</a:t>
            </a:r>
            <a:r>
              <a:rPr lang="vi-VN" altLang="sr-Latn-RS" dirty="0" smtClean="0">
                <a:latin typeface="Calibri" panose="020F0502020204030204" pitchFamily="34" charset="0"/>
                <a:cs typeface="VladaRHSans Reg" charset="0"/>
              </a:rPr>
              <a:t>tručn</a:t>
            </a:r>
            <a:r>
              <a:rPr lang="hr-HR" altLang="sr-Latn-RS" dirty="0" err="1" smtClean="0">
                <a:latin typeface="Calibri" panose="020F0502020204030204" pitchFamily="34" charset="0"/>
                <a:cs typeface="VladaRHSans Reg" charset="0"/>
              </a:rPr>
              <a:t>og</a:t>
            </a:r>
            <a:r>
              <a:rPr lang="vi-VN" altLang="sr-Latn-RS" dirty="0" smtClean="0">
                <a:latin typeface="Calibri" panose="020F0502020204030204" pitchFamily="34" charset="0"/>
                <a:cs typeface="VladaRHSans Reg" charset="0"/>
              </a:rPr>
              <a:t> nadzor</a:t>
            </a:r>
            <a:r>
              <a:rPr lang="hr-HR" altLang="sr-Latn-RS" dirty="0" smtClean="0">
                <a:latin typeface="Calibri" panose="020F0502020204030204" pitchFamily="34" charset="0"/>
                <a:cs typeface="VladaRHSans Reg" charset="0"/>
              </a:rPr>
              <a:t>a</a:t>
            </a:r>
            <a:r>
              <a:rPr lang="vi-VN" altLang="sr-Latn-RS" dirty="0" smtClean="0">
                <a:latin typeface="Calibri" panose="020F0502020204030204" pitchFamily="34" charset="0"/>
                <a:cs typeface="VladaRHSans Reg" charset="0"/>
              </a:rPr>
              <a:t> g</a:t>
            </a:r>
            <a:r>
              <a:rPr lang="hr-HR" altLang="sr-Latn-RS" dirty="0" smtClean="0">
                <a:latin typeface="Calibri" panose="020F0502020204030204" pitchFamily="34" charset="0"/>
                <a:cs typeface="VladaRHSans Reg" charset="0"/>
              </a:rPr>
              <a:t>rađenja, projektantskog nadzora</a:t>
            </a:r>
            <a:r>
              <a:rPr lang="hr-HR" altLang="sr-Latn-RS" dirty="0">
                <a:latin typeface="Calibri" panose="020F0502020204030204" pitchFamily="34" charset="0"/>
                <a:cs typeface="VladaRHSans Reg" charset="0"/>
              </a:rPr>
              <a:t> </a:t>
            </a:r>
            <a:r>
              <a:rPr lang="hr-HR" altLang="sr-Latn-RS" dirty="0" smtClean="0">
                <a:latin typeface="Calibri" panose="020F0502020204030204" pitchFamily="34" charset="0"/>
                <a:cs typeface="VladaRHSans Reg" charset="0"/>
              </a:rPr>
              <a:t>i </a:t>
            </a:r>
            <a:r>
              <a:rPr lang="vi-VN" altLang="sr-Latn-RS" dirty="0" smtClean="0">
                <a:latin typeface="Calibri" panose="020F0502020204030204" pitchFamily="34" charset="0"/>
                <a:cs typeface="VladaRHSans Reg" charset="0"/>
              </a:rPr>
              <a:t>koordinatora zaštite na radu u fazi izvođenja radova</a:t>
            </a:r>
            <a:endParaRPr lang="hr-HR" altLang="sr-Latn-RS" dirty="0" smtClean="0">
              <a:latin typeface="Calibri" panose="020F0502020204030204" pitchFamily="34" charset="0"/>
              <a:cs typeface="VladaRHSans Reg" charset="0"/>
            </a:endParaRPr>
          </a:p>
          <a:p>
            <a:pPr marL="342900" indent="-342900">
              <a:spcBef>
                <a:spcPts val="575"/>
              </a:spcBef>
              <a:buClr>
                <a:srgbClr val="B0CB1F"/>
              </a:buClr>
              <a:buFont typeface="Wingdings" pitchFamily="2" charset="2"/>
              <a:buChar char="§"/>
            </a:pPr>
            <a:r>
              <a:rPr lang="hr-HR" altLang="sr-Latn-RS" dirty="0" smtClean="0">
                <a:latin typeface="Calibri" panose="020F0502020204030204" pitchFamily="34" charset="0"/>
                <a:cs typeface="VladaRHSans Reg" charset="0"/>
              </a:rPr>
              <a:t>tehnička pomoć za upravljanje projektom</a:t>
            </a:r>
          </a:p>
          <a:p>
            <a:pPr marL="342900" indent="-342900">
              <a:spcBef>
                <a:spcPts val="575"/>
              </a:spcBef>
              <a:buClr>
                <a:srgbClr val="B0CB1F"/>
              </a:buClr>
              <a:buFont typeface="Wingdings" pitchFamily="2" charset="2"/>
              <a:buChar char="§"/>
            </a:pPr>
            <a:r>
              <a:rPr lang="hr-HR" altLang="sr-Latn-RS" dirty="0" smtClean="0">
                <a:latin typeface="Calibri" panose="020F0502020204030204" pitchFamily="34" charset="0"/>
                <a:cs typeface="VladaRHSans Reg" charset="0"/>
              </a:rPr>
              <a:t>informativno-obrazovne aktivnosti vezane za korištenje RD i pravilnog odvajanja otpada u kućanstvima</a:t>
            </a:r>
          </a:p>
          <a:p>
            <a:pPr marL="342900" indent="-342900">
              <a:spcBef>
                <a:spcPts val="575"/>
              </a:spcBef>
              <a:buClr>
                <a:srgbClr val="B0CB1F"/>
              </a:buClr>
              <a:buFont typeface="Wingdings" pitchFamily="2" charset="2"/>
              <a:buChar char="§"/>
            </a:pPr>
            <a:r>
              <a:rPr lang="hr-HR" altLang="sr-Latn-RS" dirty="0" smtClean="0">
                <a:latin typeface="Calibri" panose="020F0502020204030204" pitchFamily="34" charset="0"/>
                <a:cs typeface="VladaRHSans Reg" charset="0"/>
              </a:rPr>
              <a:t>aktivnosti promidžbe i vidljivosti provedbe EU projekta</a:t>
            </a:r>
          </a:p>
        </p:txBody>
      </p:sp>
      <p:sp>
        <p:nvSpPr>
          <p:cNvPr id="14340" name="Rezervirano mjesto broja slajda 3"/>
          <p:cNvSpPr>
            <a:spLocks noGrp="1"/>
          </p:cNvSpPr>
          <p:nvPr>
            <p:ph type="sldNum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lnSpc>
                <a:spcPts val="3400"/>
              </a:lnSpc>
              <a:spcBef>
                <a:spcPts val="575"/>
              </a:spcBef>
              <a:defRPr sz="2400">
                <a:solidFill>
                  <a:schemeClr val="tx1"/>
                </a:solidFill>
                <a:latin typeface="VladaRHSans Reg" charset="0"/>
                <a:ea typeface="MS PGothic" pitchFamily="34" charset="-128"/>
                <a:cs typeface="VladaRHSans Reg" charset="0"/>
              </a:defRPr>
            </a:lvl1pPr>
            <a:lvl2pPr marL="742950" indent="-285750" eaLnBrk="0" hangingPunct="0">
              <a:lnSpc>
                <a:spcPts val="3400"/>
              </a:lnSpc>
              <a:spcBef>
                <a:spcPts val="575"/>
              </a:spcBef>
              <a:buClr>
                <a:srgbClr val="FFED00"/>
              </a:buClr>
              <a:defRPr sz="2400">
                <a:solidFill>
                  <a:schemeClr val="tx1"/>
                </a:solidFill>
                <a:latin typeface="VladaRHSans Reg" charset="0"/>
                <a:ea typeface="MS PGothic" pitchFamily="34" charset="-128"/>
                <a:cs typeface="VladaRHSans Reg" charset="0"/>
              </a:defRPr>
            </a:lvl2pPr>
            <a:lvl3pPr marL="1143000" indent="-228600" eaLnBrk="0" hangingPunct="0">
              <a:lnSpc>
                <a:spcPts val="3400"/>
              </a:lnSpc>
              <a:spcBef>
                <a:spcPts val="575"/>
              </a:spcBef>
              <a:buClr>
                <a:srgbClr val="FFED00"/>
              </a:buClr>
              <a:defRPr sz="2400">
                <a:solidFill>
                  <a:schemeClr val="tx1"/>
                </a:solidFill>
                <a:latin typeface="VladaRHSans Reg" charset="0"/>
                <a:ea typeface="MS PGothic" pitchFamily="34" charset="-128"/>
                <a:cs typeface="VladaRHSans Reg" charset="0"/>
              </a:defRPr>
            </a:lvl3pPr>
            <a:lvl4pPr marL="1600200" indent="-228600" eaLnBrk="0" hangingPunct="0">
              <a:lnSpc>
                <a:spcPts val="3400"/>
              </a:lnSpc>
              <a:spcBef>
                <a:spcPts val="575"/>
              </a:spcBef>
              <a:buClr>
                <a:srgbClr val="FFED00"/>
              </a:buClr>
              <a:defRPr sz="2400">
                <a:solidFill>
                  <a:schemeClr val="tx1"/>
                </a:solidFill>
                <a:latin typeface="VladaRHSans Reg" charset="0"/>
                <a:ea typeface="MS PGothic" pitchFamily="34" charset="-128"/>
                <a:cs typeface="VladaRHSans Reg" charset="0"/>
              </a:defRPr>
            </a:lvl4pPr>
            <a:lvl5pPr marL="2057400" indent="-228600" eaLnBrk="0" hangingPunct="0">
              <a:lnSpc>
                <a:spcPts val="3400"/>
              </a:lnSpc>
              <a:spcBef>
                <a:spcPts val="575"/>
              </a:spcBef>
              <a:buClr>
                <a:srgbClr val="FFED00"/>
              </a:buClr>
              <a:defRPr sz="2400">
                <a:solidFill>
                  <a:schemeClr val="tx1"/>
                </a:solidFill>
                <a:latin typeface="VladaRHSans Reg" charset="0"/>
                <a:ea typeface="MS PGothic" pitchFamily="34" charset="-128"/>
                <a:cs typeface="VladaRHSans Reg" charset="0"/>
              </a:defRPr>
            </a:lvl5pPr>
            <a:lvl6pPr marL="2514600" indent="-228600" defTabSz="457200" eaLnBrk="0" fontAlgn="base" hangingPunct="0">
              <a:lnSpc>
                <a:spcPts val="3400"/>
              </a:lnSpc>
              <a:spcBef>
                <a:spcPts val="575"/>
              </a:spcBef>
              <a:spcAft>
                <a:spcPct val="0"/>
              </a:spcAft>
              <a:buClr>
                <a:srgbClr val="FFED00"/>
              </a:buClr>
              <a:defRPr sz="2400">
                <a:solidFill>
                  <a:schemeClr val="tx1"/>
                </a:solidFill>
                <a:latin typeface="VladaRHSans Reg" charset="0"/>
                <a:ea typeface="MS PGothic" pitchFamily="34" charset="-128"/>
                <a:cs typeface="VladaRHSans Reg" charset="0"/>
              </a:defRPr>
            </a:lvl6pPr>
            <a:lvl7pPr marL="2971800" indent="-228600" defTabSz="457200" eaLnBrk="0" fontAlgn="base" hangingPunct="0">
              <a:lnSpc>
                <a:spcPts val="3400"/>
              </a:lnSpc>
              <a:spcBef>
                <a:spcPts val="575"/>
              </a:spcBef>
              <a:spcAft>
                <a:spcPct val="0"/>
              </a:spcAft>
              <a:buClr>
                <a:srgbClr val="FFED00"/>
              </a:buClr>
              <a:defRPr sz="2400">
                <a:solidFill>
                  <a:schemeClr val="tx1"/>
                </a:solidFill>
                <a:latin typeface="VladaRHSans Reg" charset="0"/>
                <a:ea typeface="MS PGothic" pitchFamily="34" charset="-128"/>
                <a:cs typeface="VladaRHSans Reg" charset="0"/>
              </a:defRPr>
            </a:lvl7pPr>
            <a:lvl8pPr marL="3429000" indent="-228600" defTabSz="457200" eaLnBrk="0" fontAlgn="base" hangingPunct="0">
              <a:lnSpc>
                <a:spcPts val="3400"/>
              </a:lnSpc>
              <a:spcBef>
                <a:spcPts val="575"/>
              </a:spcBef>
              <a:spcAft>
                <a:spcPct val="0"/>
              </a:spcAft>
              <a:buClr>
                <a:srgbClr val="FFED00"/>
              </a:buClr>
              <a:defRPr sz="2400">
                <a:solidFill>
                  <a:schemeClr val="tx1"/>
                </a:solidFill>
                <a:latin typeface="VladaRHSans Reg" charset="0"/>
                <a:ea typeface="MS PGothic" pitchFamily="34" charset="-128"/>
                <a:cs typeface="VladaRHSans Reg" charset="0"/>
              </a:defRPr>
            </a:lvl8pPr>
            <a:lvl9pPr marL="3886200" indent="-228600" defTabSz="457200" eaLnBrk="0" fontAlgn="base" hangingPunct="0">
              <a:lnSpc>
                <a:spcPts val="3400"/>
              </a:lnSpc>
              <a:spcBef>
                <a:spcPts val="575"/>
              </a:spcBef>
              <a:spcAft>
                <a:spcPct val="0"/>
              </a:spcAft>
              <a:buClr>
                <a:srgbClr val="FFED00"/>
              </a:buClr>
              <a:defRPr sz="2400">
                <a:solidFill>
                  <a:schemeClr val="tx1"/>
                </a:solidFill>
                <a:latin typeface="VladaRHSans Reg" charset="0"/>
                <a:ea typeface="MS PGothic" pitchFamily="34" charset="-128"/>
                <a:cs typeface="VladaRHSans Reg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</a:pPr>
            <a:fld id="{362C9140-67AB-4A8F-97A1-092DE4EF7480}" type="slidenum">
              <a:rPr lang="en-US" altLang="sr-Latn-RS" sz="900" smtClean="0">
                <a:solidFill>
                  <a:schemeClr val="bg1"/>
                </a:solidFill>
              </a:rPr>
              <a:pPr eaLnBrk="1" hangingPunct="1">
                <a:lnSpc>
                  <a:spcPct val="100000"/>
                </a:lnSpc>
                <a:spcBef>
                  <a:spcPct val="0"/>
                </a:spcBef>
              </a:pPr>
              <a:t>7</a:t>
            </a:fld>
            <a:endParaRPr lang="en-US" altLang="sr-Latn-RS" sz="900" smtClean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Naslov 1"/>
          <p:cNvSpPr>
            <a:spLocks noGrp="1"/>
          </p:cNvSpPr>
          <p:nvPr>
            <p:ph type="title"/>
          </p:nvPr>
        </p:nvSpPr>
        <p:spPr>
          <a:xfrm>
            <a:off x="514350" y="206375"/>
            <a:ext cx="8099425" cy="527050"/>
          </a:xfrm>
        </p:spPr>
        <p:txBody>
          <a:bodyPr/>
          <a:lstStyle/>
          <a:p>
            <a:r>
              <a:rPr lang="hr-HR" altLang="sr-Latn-RS" sz="2400" b="1" dirty="0" smtClean="0">
                <a:latin typeface="Calibri" panose="020F0502020204030204" pitchFamily="34" charset="0"/>
                <a:cs typeface="VladaRHSans Med" charset="0"/>
              </a:rPr>
              <a:t>OSNOVNI UVJETI koji se odnose na projekt:</a:t>
            </a:r>
          </a:p>
        </p:txBody>
      </p:sp>
      <p:sp>
        <p:nvSpPr>
          <p:cNvPr id="15363" name="Rezervirano mjesto sadržaja 2"/>
          <p:cNvSpPr>
            <a:spLocks noGrp="1"/>
          </p:cNvSpPr>
          <p:nvPr>
            <p:ph idx="1"/>
          </p:nvPr>
        </p:nvSpPr>
        <p:spPr>
          <a:xfrm>
            <a:off x="514350" y="840271"/>
            <a:ext cx="8099425" cy="3119479"/>
          </a:xfrm>
        </p:spPr>
        <p:txBody>
          <a:bodyPr/>
          <a:lstStyle/>
          <a:p>
            <a:pPr marL="342900" indent="-342900">
              <a:spcBef>
                <a:spcPts val="575"/>
              </a:spcBef>
              <a:buClr>
                <a:srgbClr val="B0CB1F"/>
              </a:buClr>
              <a:buFont typeface="Wingdings" pitchFamily="2" charset="2"/>
              <a:buChar char="§"/>
            </a:pPr>
            <a:r>
              <a:rPr lang="hr-HR" altLang="sr-Latn-RS" dirty="0" smtClean="0">
                <a:latin typeface="Calibri" panose="020F0502020204030204" pitchFamily="34" charset="0"/>
                <a:cs typeface="VladaRHSans Reg" charset="0"/>
              </a:rPr>
              <a:t>u </a:t>
            </a:r>
            <a:r>
              <a:rPr lang="vi-VN" altLang="sr-Latn-RS" dirty="0" smtClean="0">
                <a:latin typeface="Calibri" panose="020F0502020204030204" pitchFamily="34" charset="0"/>
                <a:cs typeface="VladaRHSans Reg" charset="0"/>
              </a:rPr>
              <a:t>skladu s PGO RH 2017.-2022. </a:t>
            </a:r>
            <a:r>
              <a:rPr lang="hr-HR" altLang="sr-Latn-RS" dirty="0" smtClean="0">
                <a:latin typeface="Calibri" panose="020F0502020204030204" pitchFamily="34" charset="0"/>
                <a:cs typeface="VladaRHSans Reg" charset="0"/>
              </a:rPr>
              <a:t>i ZOGO</a:t>
            </a:r>
          </a:p>
          <a:p>
            <a:pPr marL="342900" indent="-342900">
              <a:spcBef>
                <a:spcPts val="575"/>
              </a:spcBef>
              <a:buClr>
                <a:srgbClr val="B0CB1F"/>
              </a:buClr>
              <a:buFont typeface="Wingdings" pitchFamily="2" charset="2"/>
              <a:buChar char="§"/>
            </a:pPr>
            <a:r>
              <a:rPr lang="hr-HR" altLang="sr-Latn-RS" dirty="0" smtClean="0">
                <a:latin typeface="Calibri" panose="020F0502020204030204" pitchFamily="34" charset="0"/>
                <a:cs typeface="VladaRHSans Reg" charset="0"/>
              </a:rPr>
              <a:t>do donošenja Odluke o financiranju nije započeo fizički ni financijski, niti je započeo postupak JN</a:t>
            </a:r>
          </a:p>
          <a:p>
            <a:pPr marL="342900" indent="-342900">
              <a:spcBef>
                <a:spcPts val="575"/>
              </a:spcBef>
              <a:buClr>
                <a:srgbClr val="B0CB1F"/>
              </a:buClr>
              <a:buFont typeface="Wingdings" pitchFamily="2" charset="2"/>
              <a:buChar char="§"/>
            </a:pPr>
            <a:r>
              <a:rPr lang="hr-HR" altLang="sr-Latn-RS" dirty="0">
                <a:latin typeface="Calibri" panose="020F0502020204030204" pitchFamily="34" charset="0"/>
                <a:cs typeface="VladaRHSans Reg" charset="0"/>
              </a:rPr>
              <a:t>o</a:t>
            </a:r>
            <a:r>
              <a:rPr lang="hr-HR" altLang="sr-Latn-RS" dirty="0" smtClean="0">
                <a:latin typeface="Calibri" panose="020F0502020204030204" pitchFamily="34" charset="0"/>
                <a:cs typeface="VladaRHSans Reg" charset="0"/>
              </a:rPr>
              <a:t>bveza ishođenja uporabne dozvole za RD</a:t>
            </a:r>
          </a:p>
          <a:p>
            <a:pPr marL="342900" indent="-342900">
              <a:spcBef>
                <a:spcPts val="575"/>
              </a:spcBef>
              <a:buClr>
                <a:srgbClr val="B0CB1F"/>
              </a:buClr>
              <a:buFont typeface="Wingdings" pitchFamily="2" charset="2"/>
              <a:buChar char="§"/>
            </a:pPr>
            <a:r>
              <a:rPr lang="hr-HR" altLang="sr-Latn-RS" dirty="0" smtClean="0">
                <a:latin typeface="Calibri" panose="020F0502020204030204" pitchFamily="34" charset="0"/>
                <a:cs typeface="VladaRHSans Reg" charset="0"/>
              </a:rPr>
              <a:t>obveza upisa u Očevidnik RD</a:t>
            </a:r>
          </a:p>
          <a:p>
            <a:pPr marL="342900" indent="-342900">
              <a:spcBef>
                <a:spcPts val="575"/>
              </a:spcBef>
              <a:buClr>
                <a:srgbClr val="B0CB1F"/>
              </a:buClr>
              <a:buFont typeface="Wingdings" pitchFamily="2" charset="2"/>
              <a:buChar char="§"/>
            </a:pPr>
            <a:r>
              <a:rPr lang="hr-HR" altLang="sr-Latn-RS" dirty="0" smtClean="0">
                <a:latin typeface="Calibri" panose="020F0502020204030204" pitchFamily="34" charset="0"/>
                <a:cs typeface="VladaRHSans Reg" charset="0"/>
              </a:rPr>
              <a:t>obveza provođenja informativno-obrazovnih aktivnosti</a:t>
            </a:r>
          </a:p>
        </p:txBody>
      </p:sp>
      <p:sp>
        <p:nvSpPr>
          <p:cNvPr id="15364" name="Rezervirano mjesto broja slajda 3"/>
          <p:cNvSpPr>
            <a:spLocks noGrp="1"/>
          </p:cNvSpPr>
          <p:nvPr>
            <p:ph type="sldNum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lnSpc>
                <a:spcPts val="3400"/>
              </a:lnSpc>
              <a:spcBef>
                <a:spcPts val="575"/>
              </a:spcBef>
              <a:defRPr sz="2400">
                <a:solidFill>
                  <a:schemeClr val="tx1"/>
                </a:solidFill>
                <a:latin typeface="VladaRHSans Reg" charset="0"/>
                <a:ea typeface="MS PGothic" pitchFamily="34" charset="-128"/>
                <a:cs typeface="VladaRHSans Reg" charset="0"/>
              </a:defRPr>
            </a:lvl1pPr>
            <a:lvl2pPr marL="742950" indent="-285750" eaLnBrk="0" hangingPunct="0">
              <a:lnSpc>
                <a:spcPts val="3400"/>
              </a:lnSpc>
              <a:spcBef>
                <a:spcPts val="575"/>
              </a:spcBef>
              <a:buClr>
                <a:srgbClr val="FFED00"/>
              </a:buClr>
              <a:defRPr sz="2400">
                <a:solidFill>
                  <a:schemeClr val="tx1"/>
                </a:solidFill>
                <a:latin typeface="VladaRHSans Reg" charset="0"/>
                <a:ea typeface="MS PGothic" pitchFamily="34" charset="-128"/>
                <a:cs typeface="VladaRHSans Reg" charset="0"/>
              </a:defRPr>
            </a:lvl2pPr>
            <a:lvl3pPr marL="1143000" indent="-228600" eaLnBrk="0" hangingPunct="0">
              <a:lnSpc>
                <a:spcPts val="3400"/>
              </a:lnSpc>
              <a:spcBef>
                <a:spcPts val="575"/>
              </a:spcBef>
              <a:buClr>
                <a:srgbClr val="FFED00"/>
              </a:buClr>
              <a:defRPr sz="2400">
                <a:solidFill>
                  <a:schemeClr val="tx1"/>
                </a:solidFill>
                <a:latin typeface="VladaRHSans Reg" charset="0"/>
                <a:ea typeface="MS PGothic" pitchFamily="34" charset="-128"/>
                <a:cs typeface="VladaRHSans Reg" charset="0"/>
              </a:defRPr>
            </a:lvl3pPr>
            <a:lvl4pPr marL="1600200" indent="-228600" eaLnBrk="0" hangingPunct="0">
              <a:lnSpc>
                <a:spcPts val="3400"/>
              </a:lnSpc>
              <a:spcBef>
                <a:spcPts val="575"/>
              </a:spcBef>
              <a:buClr>
                <a:srgbClr val="FFED00"/>
              </a:buClr>
              <a:defRPr sz="2400">
                <a:solidFill>
                  <a:schemeClr val="tx1"/>
                </a:solidFill>
                <a:latin typeface="VladaRHSans Reg" charset="0"/>
                <a:ea typeface="MS PGothic" pitchFamily="34" charset="-128"/>
                <a:cs typeface="VladaRHSans Reg" charset="0"/>
              </a:defRPr>
            </a:lvl4pPr>
            <a:lvl5pPr marL="2057400" indent="-228600" eaLnBrk="0" hangingPunct="0">
              <a:lnSpc>
                <a:spcPts val="3400"/>
              </a:lnSpc>
              <a:spcBef>
                <a:spcPts val="575"/>
              </a:spcBef>
              <a:buClr>
                <a:srgbClr val="FFED00"/>
              </a:buClr>
              <a:defRPr sz="2400">
                <a:solidFill>
                  <a:schemeClr val="tx1"/>
                </a:solidFill>
                <a:latin typeface="VladaRHSans Reg" charset="0"/>
                <a:ea typeface="MS PGothic" pitchFamily="34" charset="-128"/>
                <a:cs typeface="VladaRHSans Reg" charset="0"/>
              </a:defRPr>
            </a:lvl5pPr>
            <a:lvl6pPr marL="2514600" indent="-228600" defTabSz="457200" eaLnBrk="0" fontAlgn="base" hangingPunct="0">
              <a:lnSpc>
                <a:spcPts val="3400"/>
              </a:lnSpc>
              <a:spcBef>
                <a:spcPts val="575"/>
              </a:spcBef>
              <a:spcAft>
                <a:spcPct val="0"/>
              </a:spcAft>
              <a:buClr>
                <a:srgbClr val="FFED00"/>
              </a:buClr>
              <a:defRPr sz="2400">
                <a:solidFill>
                  <a:schemeClr val="tx1"/>
                </a:solidFill>
                <a:latin typeface="VladaRHSans Reg" charset="0"/>
                <a:ea typeface="MS PGothic" pitchFamily="34" charset="-128"/>
                <a:cs typeface="VladaRHSans Reg" charset="0"/>
              </a:defRPr>
            </a:lvl6pPr>
            <a:lvl7pPr marL="2971800" indent="-228600" defTabSz="457200" eaLnBrk="0" fontAlgn="base" hangingPunct="0">
              <a:lnSpc>
                <a:spcPts val="3400"/>
              </a:lnSpc>
              <a:spcBef>
                <a:spcPts val="575"/>
              </a:spcBef>
              <a:spcAft>
                <a:spcPct val="0"/>
              </a:spcAft>
              <a:buClr>
                <a:srgbClr val="FFED00"/>
              </a:buClr>
              <a:defRPr sz="2400">
                <a:solidFill>
                  <a:schemeClr val="tx1"/>
                </a:solidFill>
                <a:latin typeface="VladaRHSans Reg" charset="0"/>
                <a:ea typeface="MS PGothic" pitchFamily="34" charset="-128"/>
                <a:cs typeface="VladaRHSans Reg" charset="0"/>
              </a:defRPr>
            </a:lvl7pPr>
            <a:lvl8pPr marL="3429000" indent="-228600" defTabSz="457200" eaLnBrk="0" fontAlgn="base" hangingPunct="0">
              <a:lnSpc>
                <a:spcPts val="3400"/>
              </a:lnSpc>
              <a:spcBef>
                <a:spcPts val="575"/>
              </a:spcBef>
              <a:spcAft>
                <a:spcPct val="0"/>
              </a:spcAft>
              <a:buClr>
                <a:srgbClr val="FFED00"/>
              </a:buClr>
              <a:defRPr sz="2400">
                <a:solidFill>
                  <a:schemeClr val="tx1"/>
                </a:solidFill>
                <a:latin typeface="VladaRHSans Reg" charset="0"/>
                <a:ea typeface="MS PGothic" pitchFamily="34" charset="-128"/>
                <a:cs typeface="VladaRHSans Reg" charset="0"/>
              </a:defRPr>
            </a:lvl8pPr>
            <a:lvl9pPr marL="3886200" indent="-228600" defTabSz="457200" eaLnBrk="0" fontAlgn="base" hangingPunct="0">
              <a:lnSpc>
                <a:spcPts val="3400"/>
              </a:lnSpc>
              <a:spcBef>
                <a:spcPts val="575"/>
              </a:spcBef>
              <a:spcAft>
                <a:spcPct val="0"/>
              </a:spcAft>
              <a:buClr>
                <a:srgbClr val="FFED00"/>
              </a:buClr>
              <a:defRPr sz="2400">
                <a:solidFill>
                  <a:schemeClr val="tx1"/>
                </a:solidFill>
                <a:latin typeface="VladaRHSans Reg" charset="0"/>
                <a:ea typeface="MS PGothic" pitchFamily="34" charset="-128"/>
                <a:cs typeface="VladaRHSans Reg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</a:pPr>
            <a:fld id="{FA2CE48D-7E23-454E-A68A-308285BF4D6F}" type="slidenum">
              <a:rPr lang="en-US" altLang="sr-Latn-RS" smtClean="0">
                <a:solidFill>
                  <a:schemeClr val="bg1"/>
                </a:solidFill>
                <a:latin typeface="Calibri" panose="020F0502020204030204" pitchFamily="34" charset="0"/>
              </a:rPr>
              <a:pPr eaLnBrk="1" hangingPunct="1">
                <a:lnSpc>
                  <a:spcPct val="100000"/>
                </a:lnSpc>
                <a:spcBef>
                  <a:spcPct val="0"/>
                </a:spcBef>
              </a:pPr>
              <a:t>8</a:t>
            </a:fld>
            <a:endParaRPr lang="en-US" altLang="sr-Latn-RS" smtClean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Theme">
  <a:themeElements>
    <a:clrScheme name="MRRFEU 1">
      <a:dk1>
        <a:sysClr val="windowText" lastClr="000000"/>
      </a:dk1>
      <a:lt1>
        <a:sysClr val="window" lastClr="FFFFFF"/>
      </a:lt1>
      <a:dk2>
        <a:srgbClr val="17177D"/>
      </a:dk2>
      <a:lt2>
        <a:srgbClr val="EEECE1"/>
      </a:lt2>
      <a:accent1>
        <a:srgbClr val="FF0000"/>
      </a:accent1>
      <a:accent2>
        <a:srgbClr val="FFED00"/>
      </a:accent2>
      <a:accent3>
        <a:srgbClr val="448CA9"/>
      </a:accent3>
      <a:accent4>
        <a:srgbClr val="008F43"/>
      </a:accent4>
      <a:accent5>
        <a:srgbClr val="B0CB1F"/>
      </a:accent5>
      <a:accent6>
        <a:srgbClr val="EF7F24"/>
      </a:accent6>
      <a:hlink>
        <a:srgbClr val="171796"/>
      </a:hlink>
      <a:folHlink>
        <a:srgbClr val="0093DD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1_Default Theme">
  <a:themeElements>
    <a:clrScheme name="MRRFEU 1">
      <a:dk1>
        <a:sysClr val="windowText" lastClr="000000"/>
      </a:dk1>
      <a:lt1>
        <a:sysClr val="window" lastClr="FFFFFF"/>
      </a:lt1>
      <a:dk2>
        <a:srgbClr val="17177D"/>
      </a:dk2>
      <a:lt2>
        <a:srgbClr val="EEECE1"/>
      </a:lt2>
      <a:accent1>
        <a:srgbClr val="FF0000"/>
      </a:accent1>
      <a:accent2>
        <a:srgbClr val="FFED00"/>
      </a:accent2>
      <a:accent3>
        <a:srgbClr val="448CA9"/>
      </a:accent3>
      <a:accent4>
        <a:srgbClr val="008F43"/>
      </a:accent4>
      <a:accent5>
        <a:srgbClr val="B0CB1F"/>
      </a:accent5>
      <a:accent6>
        <a:srgbClr val="EF7F24"/>
      </a:accent6>
      <a:hlink>
        <a:srgbClr val="171796"/>
      </a:hlink>
      <a:folHlink>
        <a:srgbClr val="0093DD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Theme.thmx</Template>
  <TotalTime>789</TotalTime>
  <Words>909</Words>
  <Application>Microsoft Office PowerPoint</Application>
  <PresentationFormat>Prikaz na zaslonu (16:9)</PresentationFormat>
  <Paragraphs>102</Paragraphs>
  <Slides>17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2</vt:i4>
      </vt:variant>
      <vt:variant>
        <vt:lpstr>Naslovi slajdova</vt:lpstr>
      </vt:variant>
      <vt:variant>
        <vt:i4>17</vt:i4>
      </vt:variant>
    </vt:vector>
  </HeadingPairs>
  <TitlesOfParts>
    <vt:vector size="19" baseType="lpstr">
      <vt:lpstr>Default Theme</vt:lpstr>
      <vt:lpstr>1_Default Theme</vt:lpstr>
      <vt:lpstr>PowerPointova prezentacija</vt:lpstr>
      <vt:lpstr>INFORMATIVNA RADIONICA Uvodne napomene</vt:lpstr>
      <vt:lpstr>GRAĐENJE RECIKLAŽNIH DVORIŠTA</vt:lpstr>
      <vt:lpstr>OČEKIVANI REZULTATI ULAGANJA</vt:lpstr>
      <vt:lpstr>POKAZATELJI</vt:lpstr>
      <vt:lpstr>PRIHVATLJIVI PRIJAVITELJI</vt:lpstr>
      <vt:lpstr>PRIHVATLJIVE AKTIVNOSTI u sklopu ovog poziva:</vt:lpstr>
      <vt:lpstr>PowerPointova prezentacija</vt:lpstr>
      <vt:lpstr>OSNOVNI UVJETI koji se odnose na projekt:</vt:lpstr>
      <vt:lpstr>PowerPointova prezentacija</vt:lpstr>
      <vt:lpstr>PowerPointova prezentacija</vt:lpstr>
      <vt:lpstr>PowerPointova prezentacija</vt:lpstr>
      <vt:lpstr>ADMINISTRATIVNE INFORMACIJE</vt:lpstr>
      <vt:lpstr>PowerPointova prezentacija</vt:lpstr>
      <vt:lpstr>PRIHVATLJIVI TROŠKOVI</vt:lpstr>
      <vt:lpstr>UVJETI PRIHVATLJIVOSTI IZDATAKA</vt:lpstr>
      <vt:lpstr>PowerPointova prezentacija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sandra</dc:creator>
  <cp:lastModifiedBy>Maja Stanec Kovačić</cp:lastModifiedBy>
  <cp:revision>131</cp:revision>
  <dcterms:created xsi:type="dcterms:W3CDTF">2015-09-03T10:38:38Z</dcterms:created>
  <dcterms:modified xsi:type="dcterms:W3CDTF">2017-04-11T10:55:29Z</dcterms:modified>
</cp:coreProperties>
</file>